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handoutMasterIdLst>
    <p:handoutMasterId r:id="rId12"/>
  </p:handoutMasterIdLst>
  <p:sldIdLst>
    <p:sldId id="288" r:id="rId2"/>
    <p:sldId id="257" r:id="rId3"/>
    <p:sldId id="286" r:id="rId4"/>
    <p:sldId id="273" r:id="rId5"/>
    <p:sldId id="258" r:id="rId6"/>
    <p:sldId id="269" r:id="rId7"/>
    <p:sldId id="274" r:id="rId8"/>
    <p:sldId id="287" r:id="rId9"/>
    <p:sldId id="282"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FC7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61" autoAdjust="0"/>
    <p:restoredTop sz="71702" autoAdjust="0"/>
  </p:normalViewPr>
  <p:slideViewPr>
    <p:cSldViewPr snapToGrid="0" showGuides="1">
      <p:cViewPr varScale="1">
        <p:scale>
          <a:sx n="86" d="100"/>
          <a:sy n="86" d="100"/>
        </p:scale>
        <p:origin x="1840" y="184"/>
      </p:cViewPr>
      <p:guideLst>
        <p:guide orient="horz" pos="2160"/>
        <p:guide pos="3840"/>
      </p:guideLst>
    </p:cSldViewPr>
  </p:slideViewPr>
  <p:notesTextViewPr>
    <p:cViewPr>
      <p:scale>
        <a:sx n="3" d="2"/>
        <a:sy n="3" d="2"/>
      </p:scale>
      <p:origin x="0" y="0"/>
    </p:cViewPr>
  </p:notesTextViewPr>
  <p:notesViewPr>
    <p:cSldViewPr snapToGrid="0">
      <p:cViewPr varScale="1">
        <p:scale>
          <a:sx n="56" d="100"/>
          <a:sy n="56" d="100"/>
        </p:scale>
        <p:origin x="2856"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334CACA-2A13-425B-82E5-FA97479F634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E3D57AD-1746-458D-B05D-DFABD770F62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64DA34-38FA-48CE-95CD-3B49BCD3CFBD}" type="datetimeFigureOut">
              <a:rPr lang="en-US" smtClean="0"/>
              <a:t>4/11/24</a:t>
            </a:fld>
            <a:endParaRPr lang="en-US"/>
          </a:p>
        </p:txBody>
      </p:sp>
      <p:sp>
        <p:nvSpPr>
          <p:cNvPr id="4" name="Footer Placeholder 3">
            <a:extLst>
              <a:ext uri="{FF2B5EF4-FFF2-40B4-BE49-F238E27FC236}">
                <a16:creationId xmlns:a16="http://schemas.microsoft.com/office/drawing/2014/main" id="{B0D9FDE0-F57E-43C1-95D3-AD2A7709669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4BDB85A-E1B5-410A-8536-F09E957D832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DFDF53-D6BD-44B6-AD7F-2D62292A33E9}" type="slidenum">
              <a:rPr lang="en-US" smtClean="0"/>
              <a:t>‹#›</a:t>
            </a:fld>
            <a:endParaRPr lang="en-US"/>
          </a:p>
        </p:txBody>
      </p:sp>
    </p:spTree>
    <p:extLst>
      <p:ext uri="{BB962C8B-B14F-4D97-AF65-F5344CB8AC3E}">
        <p14:creationId xmlns:p14="http://schemas.microsoft.com/office/powerpoint/2010/main" val="31746426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184BC6-3890-4524-AF08-B65D986BD622}" type="datetimeFigureOut">
              <a:rPr lang="zh-CN" altLang="en-US" smtClean="0"/>
              <a:t>2024/4/11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AB3BA4-386F-4E83-B5A4-A7017E36A7CB}" type="slidenum">
              <a:rPr lang="zh-CN" altLang="en-US" smtClean="0"/>
              <a:t>‹#›</a:t>
            </a:fld>
            <a:endParaRPr lang="zh-CN" altLang="en-US"/>
          </a:p>
        </p:txBody>
      </p:sp>
    </p:spTree>
    <p:extLst>
      <p:ext uri="{BB962C8B-B14F-4D97-AF65-F5344CB8AC3E}">
        <p14:creationId xmlns:p14="http://schemas.microsoft.com/office/powerpoint/2010/main" val="2727611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000000"/>
                </a:solidFill>
                <a:effectLst/>
                <a:highlight>
                  <a:srgbClr val="FFFFFF"/>
                </a:highlight>
                <a:latin typeface="ff1"/>
              </a:rPr>
              <a:t>In this day and age, almost all people are immersed in digital technologies even if they are unaware of it. </a:t>
            </a:r>
            <a:r>
              <a:rPr lang="en-US" altLang="zh-CN" dirty="0"/>
              <a:t>When a new technology is developed, one of the most important subjects is data privacy and security. When it comes to </a:t>
            </a:r>
            <a:r>
              <a:rPr lang="en-AU" altLang="zh-CN" b="0" i="0" dirty="0">
                <a:solidFill>
                  <a:srgbClr val="000000"/>
                </a:solidFill>
                <a:effectLst/>
                <a:highlight>
                  <a:srgbClr val="FFFFFF"/>
                </a:highlight>
                <a:latin typeface="ff1"/>
              </a:rPr>
              <a:t>3D </a:t>
            </a:r>
            <a:r>
              <a:rPr lang="en-US" altLang="zh-CN" b="0" i="0" dirty="0">
                <a:solidFill>
                  <a:srgbClr val="000000"/>
                </a:solidFill>
                <a:effectLst/>
                <a:highlight>
                  <a:srgbClr val="FFFFFF"/>
                </a:highlight>
                <a:latin typeface="ff1"/>
              </a:rPr>
              <a:t>reconstruction, this subject is also very important.</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BAB3BA4-386F-4E83-B5A4-A7017E36A7CB}" type="slidenum">
              <a:rPr lang="zh-CN" altLang="en-US" smtClean="0"/>
              <a:t>1</a:t>
            </a:fld>
            <a:endParaRPr lang="zh-CN" altLang="en-US"/>
          </a:p>
        </p:txBody>
      </p:sp>
    </p:spTree>
    <p:extLst>
      <p:ext uri="{BB962C8B-B14F-4D97-AF65-F5344CB8AC3E}">
        <p14:creationId xmlns:p14="http://schemas.microsoft.com/office/powerpoint/2010/main" val="1467151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000000"/>
                </a:solidFill>
                <a:effectLst/>
                <a:highlight>
                  <a:srgbClr val="FFFFFF"/>
                </a:highlight>
                <a:latin typeface="ff1"/>
              </a:rPr>
              <a:t>In this day and age, almost all people are immersed in digital technologies even if they are unaware of it. </a:t>
            </a:r>
            <a:r>
              <a:rPr lang="en-US" altLang="zh-CN" dirty="0"/>
              <a:t>When a new technology is developed, one of the most important subjects is data privacy and security. When it comes to </a:t>
            </a:r>
            <a:r>
              <a:rPr lang="en-AU" altLang="zh-CN" b="0" i="0" dirty="0">
                <a:solidFill>
                  <a:srgbClr val="000000"/>
                </a:solidFill>
                <a:effectLst/>
                <a:highlight>
                  <a:srgbClr val="FFFFFF"/>
                </a:highlight>
                <a:latin typeface="ff1"/>
              </a:rPr>
              <a:t>3D </a:t>
            </a:r>
            <a:r>
              <a:rPr lang="en-US" altLang="zh-CN" b="0" i="0" dirty="0">
                <a:solidFill>
                  <a:srgbClr val="000000"/>
                </a:solidFill>
                <a:effectLst/>
                <a:highlight>
                  <a:srgbClr val="FFFFFF"/>
                </a:highlight>
                <a:latin typeface="ff1"/>
              </a:rPr>
              <a:t>reconstruction, this subject is also very important.</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BAB3BA4-386F-4E83-B5A4-A7017E36A7CB}" type="slidenum">
              <a:rPr lang="zh-CN" altLang="en-US" smtClean="0"/>
              <a:t>2</a:t>
            </a:fld>
            <a:endParaRPr lang="zh-CN" altLang="en-US"/>
          </a:p>
        </p:txBody>
      </p:sp>
    </p:spTree>
    <p:extLst>
      <p:ext uri="{BB962C8B-B14F-4D97-AF65-F5344CB8AC3E}">
        <p14:creationId xmlns:p14="http://schemas.microsoft.com/office/powerpoint/2010/main" val="1537799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800" b="1" i="0" dirty="0">
                <a:solidFill>
                  <a:srgbClr val="333333"/>
                </a:solidFill>
                <a:effectLst/>
                <a:highlight>
                  <a:srgbClr val="F5F5F6"/>
                </a:highlight>
                <a:latin typeface="Karla" pitchFamily="2" charset="0"/>
              </a:rPr>
              <a:t>First of all, let’s talk about the concepts of data privacy and data security.</a:t>
            </a:r>
          </a:p>
          <a:p>
            <a:r>
              <a:rPr lang="en-US" altLang="zh-CN" sz="800" b="1" i="0" dirty="0">
                <a:solidFill>
                  <a:srgbClr val="333333"/>
                </a:solidFill>
                <a:effectLst/>
                <a:highlight>
                  <a:srgbClr val="F5F5F6"/>
                </a:highlight>
                <a:latin typeface="Karla" pitchFamily="2" charset="0"/>
              </a:rPr>
              <a:t>Data privacy</a:t>
            </a:r>
            <a:r>
              <a:rPr lang="en-US" altLang="zh-CN" sz="800" b="0" i="0" dirty="0">
                <a:solidFill>
                  <a:srgbClr val="333333"/>
                </a:solidFill>
                <a:effectLst/>
                <a:highlight>
                  <a:srgbClr val="F5F5F6"/>
                </a:highlight>
                <a:latin typeface="Karla" pitchFamily="2" charset="0"/>
              </a:rPr>
              <a:t> revolves around …</a:t>
            </a:r>
          </a:p>
          <a:p>
            <a:pPr algn="l"/>
            <a:r>
              <a:rPr lang="en-US" altLang="zh-CN" sz="800" b="1" i="0" dirty="0">
                <a:solidFill>
                  <a:srgbClr val="333333"/>
                </a:solidFill>
                <a:effectLst/>
                <a:highlight>
                  <a:srgbClr val="F5F5F6"/>
                </a:highlight>
                <a:latin typeface="Karla" pitchFamily="2" charset="0"/>
              </a:rPr>
              <a:t>Data security</a:t>
            </a:r>
            <a:r>
              <a:rPr lang="en-US" altLang="zh-CN" sz="800" b="0" i="0" dirty="0">
                <a:solidFill>
                  <a:srgbClr val="333333"/>
                </a:solidFill>
                <a:effectLst/>
                <a:highlight>
                  <a:srgbClr val="F5F5F6"/>
                </a:highlight>
                <a:latin typeface="Karla" pitchFamily="2" charset="0"/>
              </a:rPr>
              <a:t> is focused on ... </a:t>
            </a:r>
            <a:r>
              <a:rPr lang="en-US" altLang="zh-CN" sz="800" b="0" i="0" dirty="0">
                <a:solidFill>
                  <a:srgbClr val="1F1E33"/>
                </a:solidFill>
                <a:effectLst/>
                <a:latin typeface="Helvetica" panose="020B0604020202020204" pitchFamily="34" charset="0"/>
              </a:rPr>
              <a:t>Data security involves everything from the physical security of the storage devices and hardware to administrative access controls and the security of software applications.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1" i="0" dirty="0">
                <a:solidFill>
                  <a:srgbClr val="333333"/>
                </a:solidFill>
                <a:effectLst/>
                <a:highlight>
                  <a:srgbClr val="F5F5F6"/>
                </a:highlight>
                <a:latin typeface="Karla" panose="020F0502020204030204" pitchFamily="2" charset="0"/>
              </a:rPr>
              <a:t>Data security is a prerequisite for data privacy.</a:t>
            </a:r>
            <a:endParaRPr lang="en-US" altLang="zh-CN" sz="800" dirty="0"/>
          </a:p>
          <a:p>
            <a:endParaRPr lang="zh-CN" altLang="en-US" dirty="0"/>
          </a:p>
        </p:txBody>
      </p:sp>
      <p:sp>
        <p:nvSpPr>
          <p:cNvPr id="4" name="灯片编号占位符 3"/>
          <p:cNvSpPr>
            <a:spLocks noGrp="1"/>
          </p:cNvSpPr>
          <p:nvPr>
            <p:ph type="sldNum" sz="quarter" idx="5"/>
          </p:nvPr>
        </p:nvSpPr>
        <p:spPr/>
        <p:txBody>
          <a:bodyPr/>
          <a:lstStyle/>
          <a:p>
            <a:fld id="{ABAB3BA4-386F-4E83-B5A4-A7017E36A7CB}" type="slidenum">
              <a:rPr lang="zh-CN" altLang="en-US" smtClean="0"/>
              <a:t>3</a:t>
            </a:fld>
            <a:endParaRPr lang="zh-CN" altLang="en-US"/>
          </a:p>
        </p:txBody>
      </p:sp>
    </p:spTree>
    <p:extLst>
      <p:ext uri="{BB962C8B-B14F-4D97-AF65-F5344CB8AC3E}">
        <p14:creationId xmlns:p14="http://schemas.microsoft.com/office/powerpoint/2010/main" val="3128516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0D0D0D"/>
                </a:solidFill>
                <a:effectLst/>
                <a:highlight>
                  <a:srgbClr val="FFFFFF"/>
                </a:highlight>
                <a:latin typeface="Söhne"/>
              </a:rPr>
              <a:t>Then what are there in data privacy of 3D reconstruction?</a:t>
            </a:r>
          </a:p>
          <a:p>
            <a:r>
              <a:rPr lang="en-US" altLang="zh-CN" b="0" i="0" dirty="0">
                <a:solidFill>
                  <a:srgbClr val="0D0D0D"/>
                </a:solidFill>
                <a:effectLst/>
                <a:highlight>
                  <a:srgbClr val="FFFFFF"/>
                </a:highlight>
                <a:latin typeface="Söhne"/>
              </a:rPr>
              <a:t>In the first step of 3D reconstruction, we need to gather some 2D images or Scan the target object. This data …. If not handled properly, such information could pose a serious threat to individual privacy, such as personal identity leakage.</a:t>
            </a:r>
            <a:endParaRPr lang="zh-CN" altLang="en-US" dirty="0"/>
          </a:p>
        </p:txBody>
      </p:sp>
      <p:sp>
        <p:nvSpPr>
          <p:cNvPr id="4" name="灯片编号占位符 3"/>
          <p:cNvSpPr>
            <a:spLocks noGrp="1"/>
          </p:cNvSpPr>
          <p:nvPr>
            <p:ph type="sldNum" sz="quarter" idx="5"/>
          </p:nvPr>
        </p:nvSpPr>
        <p:spPr/>
        <p:txBody>
          <a:bodyPr/>
          <a:lstStyle/>
          <a:p>
            <a:fld id="{ABAB3BA4-386F-4E83-B5A4-A7017E36A7CB}" type="slidenum">
              <a:rPr lang="zh-CN" altLang="en-US" smtClean="0"/>
              <a:t>4</a:t>
            </a:fld>
            <a:endParaRPr lang="zh-CN" altLang="en-US"/>
          </a:p>
        </p:txBody>
      </p:sp>
    </p:spTree>
    <p:extLst>
      <p:ext uri="{BB962C8B-B14F-4D97-AF65-F5344CB8AC3E}">
        <p14:creationId xmlns:p14="http://schemas.microsoft.com/office/powerpoint/2010/main" val="1313529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For my research…</a:t>
            </a:r>
          </a:p>
          <a:p>
            <a:endParaRPr lang="en-US" altLang="zh-CN" dirty="0"/>
          </a:p>
        </p:txBody>
      </p:sp>
      <p:sp>
        <p:nvSpPr>
          <p:cNvPr id="4" name="灯片编号占位符 3"/>
          <p:cNvSpPr>
            <a:spLocks noGrp="1"/>
          </p:cNvSpPr>
          <p:nvPr>
            <p:ph type="sldNum" sz="quarter" idx="5"/>
          </p:nvPr>
        </p:nvSpPr>
        <p:spPr/>
        <p:txBody>
          <a:bodyPr/>
          <a:lstStyle/>
          <a:p>
            <a:fld id="{ABAB3BA4-386F-4E83-B5A4-A7017E36A7CB}" type="slidenum">
              <a:rPr lang="zh-CN" altLang="en-US" smtClean="0"/>
              <a:t>5</a:t>
            </a:fld>
            <a:endParaRPr lang="zh-CN" altLang="en-US"/>
          </a:p>
        </p:txBody>
      </p:sp>
    </p:spTree>
    <p:extLst>
      <p:ext uri="{BB962C8B-B14F-4D97-AF65-F5344CB8AC3E}">
        <p14:creationId xmlns:p14="http://schemas.microsoft.com/office/powerpoint/2010/main" val="2398668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What about data security of 3D reconstruction? Data safety hazards……</a:t>
            </a:r>
            <a:endParaRPr lang="zh-CN" altLang="en-US" dirty="0"/>
          </a:p>
        </p:txBody>
      </p:sp>
      <p:sp>
        <p:nvSpPr>
          <p:cNvPr id="4" name="灯片编号占位符 3"/>
          <p:cNvSpPr>
            <a:spLocks noGrp="1"/>
          </p:cNvSpPr>
          <p:nvPr>
            <p:ph type="sldNum" sz="quarter" idx="5"/>
          </p:nvPr>
        </p:nvSpPr>
        <p:spPr/>
        <p:txBody>
          <a:bodyPr/>
          <a:lstStyle/>
          <a:p>
            <a:fld id="{ABAB3BA4-386F-4E83-B5A4-A7017E36A7CB}" type="slidenum">
              <a:rPr lang="zh-CN" altLang="en-US" smtClean="0"/>
              <a:t>6</a:t>
            </a:fld>
            <a:endParaRPr lang="zh-CN" altLang="en-US"/>
          </a:p>
        </p:txBody>
      </p:sp>
    </p:spTree>
    <p:extLst>
      <p:ext uri="{BB962C8B-B14F-4D97-AF65-F5344CB8AC3E}">
        <p14:creationId xmlns:p14="http://schemas.microsoft.com/office/powerpoint/2010/main" val="500771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For my research…</a:t>
            </a:r>
          </a:p>
          <a:p>
            <a:endParaRPr lang="zh-CN" altLang="en-US" dirty="0"/>
          </a:p>
        </p:txBody>
      </p:sp>
      <p:sp>
        <p:nvSpPr>
          <p:cNvPr id="4" name="灯片编号占位符 3"/>
          <p:cNvSpPr>
            <a:spLocks noGrp="1"/>
          </p:cNvSpPr>
          <p:nvPr>
            <p:ph type="sldNum" sz="quarter" idx="5"/>
          </p:nvPr>
        </p:nvSpPr>
        <p:spPr/>
        <p:txBody>
          <a:bodyPr/>
          <a:lstStyle/>
          <a:p>
            <a:fld id="{ABAB3BA4-386F-4E83-B5A4-A7017E36A7CB}" type="slidenum">
              <a:rPr lang="zh-CN" altLang="en-US" smtClean="0"/>
              <a:t>7</a:t>
            </a:fld>
            <a:endParaRPr lang="zh-CN" altLang="en-US"/>
          </a:p>
        </p:txBody>
      </p:sp>
    </p:spTree>
    <p:extLst>
      <p:ext uri="{BB962C8B-B14F-4D97-AF65-F5344CB8AC3E}">
        <p14:creationId xmlns:p14="http://schemas.microsoft.com/office/powerpoint/2010/main" val="4229673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0D0D0D"/>
                </a:solidFill>
                <a:effectLst/>
                <a:highlight>
                  <a:srgbClr val="FFFFFF"/>
                </a:highlight>
                <a:latin typeface="Söhne"/>
              </a:rPr>
              <a:t>In conclusion, as 3D reconstruction technology advances and is applied across various fields, data privacy and security become issues we cannot ignore. It is the cornerstone of ensuring the healthy development of 3D reconstruction techniques.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BAB3BA4-386F-4E83-B5A4-A7017E36A7CB}" type="slidenum">
              <a:rPr lang="zh-CN" altLang="en-US" smtClean="0"/>
              <a:t>8</a:t>
            </a:fld>
            <a:endParaRPr lang="zh-CN" altLang="en-US"/>
          </a:p>
        </p:txBody>
      </p:sp>
    </p:spTree>
    <p:extLst>
      <p:ext uri="{BB962C8B-B14F-4D97-AF65-F5344CB8AC3E}">
        <p14:creationId xmlns:p14="http://schemas.microsoft.com/office/powerpoint/2010/main" val="2612232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AB3BA4-386F-4E83-B5A4-A7017E36A7CB}" type="slidenum">
              <a:rPr lang="zh-CN" altLang="en-US" smtClean="0"/>
              <a:t>9</a:t>
            </a:fld>
            <a:endParaRPr lang="zh-CN" altLang="en-US"/>
          </a:p>
        </p:txBody>
      </p:sp>
    </p:spTree>
    <p:extLst>
      <p:ext uri="{BB962C8B-B14F-4D97-AF65-F5344CB8AC3E}">
        <p14:creationId xmlns:p14="http://schemas.microsoft.com/office/powerpoint/2010/main" val="360665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956911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336" userDrawn="1">
          <p15:clr>
            <a:srgbClr val="FBAE40"/>
          </p15:clr>
        </p15:guide>
        <p15:guide id="4" orient="horz" pos="336" userDrawn="1">
          <p15:clr>
            <a:srgbClr val="FBAE40"/>
          </p15:clr>
        </p15:guide>
        <p15:guide id="5" pos="7344" userDrawn="1">
          <p15:clr>
            <a:srgbClr val="FBAE40"/>
          </p15:clr>
        </p15:guide>
        <p15:guide id="6" orient="horz" pos="398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8BA4BE37-BA97-43E0-904F-F290A9538036}"/>
              </a:ext>
            </a:extLst>
          </p:cNvPr>
          <p:cNvSpPr>
            <a:spLocks noGrp="1"/>
          </p:cNvSpPr>
          <p:nvPr>
            <p:ph type="pic" sz="quarter" idx="10"/>
          </p:nvPr>
        </p:nvSpPr>
        <p:spPr>
          <a:xfrm>
            <a:off x="7159919" y="2139577"/>
            <a:ext cx="1936034" cy="1936034"/>
          </a:xfrm>
          <a:solidFill>
            <a:schemeClr val="bg2">
              <a:lumMod val="95000"/>
            </a:schemeClr>
          </a:solidFill>
        </p:spPr>
        <p:txBody>
          <a:bodyPr>
            <a:normAutofit/>
          </a:bodyPr>
          <a:lstStyle>
            <a:lvl1pPr>
              <a:defRPr sz="800"/>
            </a:lvl1pPr>
          </a:lstStyle>
          <a:p>
            <a:endParaRPr lang="en-US"/>
          </a:p>
        </p:txBody>
      </p:sp>
      <p:sp>
        <p:nvSpPr>
          <p:cNvPr id="12" name="Picture Placeholder 8">
            <a:extLst>
              <a:ext uri="{FF2B5EF4-FFF2-40B4-BE49-F238E27FC236}">
                <a16:creationId xmlns:a16="http://schemas.microsoft.com/office/drawing/2014/main" id="{E8C343CA-A4D4-417C-A75A-0635BA641879}"/>
              </a:ext>
            </a:extLst>
          </p:cNvPr>
          <p:cNvSpPr>
            <a:spLocks noGrp="1"/>
          </p:cNvSpPr>
          <p:nvPr>
            <p:ph type="pic" sz="quarter" idx="11"/>
          </p:nvPr>
        </p:nvSpPr>
        <p:spPr>
          <a:xfrm>
            <a:off x="9356103" y="2139577"/>
            <a:ext cx="1936034" cy="1936034"/>
          </a:xfrm>
          <a:solidFill>
            <a:schemeClr val="bg2">
              <a:lumMod val="95000"/>
            </a:schemeClr>
          </a:solidFill>
        </p:spPr>
        <p:txBody>
          <a:bodyPr>
            <a:normAutofit/>
          </a:bodyPr>
          <a:lstStyle>
            <a:lvl1pPr>
              <a:defRPr sz="800"/>
            </a:lvl1pPr>
          </a:lstStyle>
          <a:p>
            <a:endParaRPr lang="en-US"/>
          </a:p>
        </p:txBody>
      </p:sp>
    </p:spTree>
    <p:extLst>
      <p:ext uri="{BB962C8B-B14F-4D97-AF65-F5344CB8AC3E}">
        <p14:creationId xmlns:p14="http://schemas.microsoft.com/office/powerpoint/2010/main" val="1197154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800769B-CD0B-4E75-8D68-EC7FB0C36754}"/>
              </a:ext>
            </a:extLst>
          </p:cNvPr>
          <p:cNvSpPr>
            <a:spLocks noGrp="1"/>
          </p:cNvSpPr>
          <p:nvPr>
            <p:ph type="pic" sz="quarter" idx="10"/>
          </p:nvPr>
        </p:nvSpPr>
        <p:spPr>
          <a:xfrm>
            <a:off x="1588" y="-1587"/>
            <a:ext cx="12190412" cy="5245388"/>
          </a:xfrm>
          <a:custGeom>
            <a:avLst/>
            <a:gdLst>
              <a:gd name="connsiteX0" fmla="*/ 0 w 12190412"/>
              <a:gd name="connsiteY0" fmla="*/ 0 h 5245388"/>
              <a:gd name="connsiteX1" fmla="*/ 12190412 w 12190412"/>
              <a:gd name="connsiteY1" fmla="*/ 0 h 5245388"/>
              <a:gd name="connsiteX2" fmla="*/ 12190412 w 12190412"/>
              <a:gd name="connsiteY2" fmla="*/ 3607822 h 5245388"/>
              <a:gd name="connsiteX3" fmla="*/ 8421592 w 12190412"/>
              <a:gd name="connsiteY3" fmla="*/ 5053168 h 5245388"/>
              <a:gd name="connsiteX4" fmla="*/ 6095206 w 12190412"/>
              <a:gd name="connsiteY4" fmla="*/ 5245388 h 5245388"/>
              <a:gd name="connsiteX5" fmla="*/ 3768820 w 12190412"/>
              <a:gd name="connsiteY5" fmla="*/ 5053168 h 5245388"/>
              <a:gd name="connsiteX6" fmla="*/ 0 w 12190412"/>
              <a:gd name="connsiteY6" fmla="*/ 3607822 h 5245388"/>
              <a:gd name="connsiteX7" fmla="*/ 0 w 12190412"/>
              <a:gd name="connsiteY7" fmla="*/ 0 h 5245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0412" h="5245388">
                <a:moveTo>
                  <a:pt x="0" y="0"/>
                </a:moveTo>
                <a:lnTo>
                  <a:pt x="12190412" y="0"/>
                </a:lnTo>
                <a:cubicBezTo>
                  <a:pt x="12190412" y="0"/>
                  <a:pt x="12190412" y="0"/>
                  <a:pt x="12190412" y="3607822"/>
                </a:cubicBezTo>
                <a:cubicBezTo>
                  <a:pt x="11269474" y="4276895"/>
                  <a:pt x="9956489" y="4790714"/>
                  <a:pt x="8421592" y="5053168"/>
                </a:cubicBezTo>
                <a:cubicBezTo>
                  <a:pt x="7689280" y="5175154"/>
                  <a:pt x="6908887" y="5245388"/>
                  <a:pt x="6095206" y="5245388"/>
                </a:cubicBezTo>
                <a:cubicBezTo>
                  <a:pt x="5281526" y="5245388"/>
                  <a:pt x="4501133" y="5175154"/>
                  <a:pt x="3768820" y="5053168"/>
                </a:cubicBezTo>
                <a:cubicBezTo>
                  <a:pt x="2233923" y="4790714"/>
                  <a:pt x="920938" y="4276895"/>
                  <a:pt x="0" y="3607822"/>
                </a:cubicBezTo>
                <a:cubicBezTo>
                  <a:pt x="0" y="3607822"/>
                  <a:pt x="0" y="3607822"/>
                  <a:pt x="0" y="0"/>
                </a:cubicBezTo>
                <a:close/>
              </a:path>
            </a:pathLst>
          </a:custGeom>
          <a:solidFill>
            <a:schemeClr val="bg2">
              <a:lumMod val="95000"/>
            </a:schemeClr>
          </a:solidFill>
        </p:spPr>
        <p:txBody>
          <a:bodyPr wrap="square">
            <a:noAutofit/>
          </a:bodyPr>
          <a:lstStyle>
            <a:lvl1pPr>
              <a:defRPr sz="800"/>
            </a:lvl1pPr>
          </a:lstStyle>
          <a:p>
            <a:endParaRPr lang="en-US"/>
          </a:p>
        </p:txBody>
      </p:sp>
      <p:sp>
        <p:nvSpPr>
          <p:cNvPr id="10" name="Text Placeholder 14">
            <a:extLst>
              <a:ext uri="{FF2B5EF4-FFF2-40B4-BE49-F238E27FC236}">
                <a16:creationId xmlns:a16="http://schemas.microsoft.com/office/drawing/2014/main" id="{1EF99B88-ECEE-481A-9C81-416F7ECC41F3}"/>
              </a:ext>
            </a:extLst>
          </p:cNvPr>
          <p:cNvSpPr>
            <a:spLocks noGrp="1"/>
          </p:cNvSpPr>
          <p:nvPr>
            <p:ph type="body" sz="quarter" idx="11" hasCustomPrompt="1"/>
          </p:nvPr>
        </p:nvSpPr>
        <p:spPr>
          <a:xfrm>
            <a:off x="3841602" y="873927"/>
            <a:ext cx="4508796" cy="825329"/>
          </a:xfrm>
        </p:spPr>
        <p:txBody>
          <a:bodyPr anchor="ctr">
            <a:noAutofit/>
          </a:bodyPr>
          <a:lstStyle>
            <a:lvl1pPr marL="0" indent="0" algn="ctr">
              <a:buNone/>
              <a:defRPr sz="5400" b="1">
                <a:latin typeface="+mj-lt"/>
              </a:defRPr>
            </a:lvl1pPr>
          </a:lstStyle>
          <a:p>
            <a:pPr lvl="0"/>
            <a:r>
              <a:rPr lang="en-US" dirty="0"/>
              <a:t>Tittle Here</a:t>
            </a:r>
          </a:p>
        </p:txBody>
      </p:sp>
    </p:spTree>
    <p:extLst>
      <p:ext uri="{BB962C8B-B14F-4D97-AF65-F5344CB8AC3E}">
        <p14:creationId xmlns:p14="http://schemas.microsoft.com/office/powerpoint/2010/main" val="20800006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16" name="Text Placeholder 14">
            <a:extLst>
              <a:ext uri="{FF2B5EF4-FFF2-40B4-BE49-F238E27FC236}">
                <a16:creationId xmlns:a16="http://schemas.microsoft.com/office/drawing/2014/main" id="{081671D9-0BF6-4DFC-971A-03B693AC576D}"/>
              </a:ext>
            </a:extLst>
          </p:cNvPr>
          <p:cNvSpPr>
            <a:spLocks noGrp="1"/>
          </p:cNvSpPr>
          <p:nvPr>
            <p:ph type="body" sz="quarter" idx="11" hasCustomPrompt="1"/>
          </p:nvPr>
        </p:nvSpPr>
        <p:spPr>
          <a:xfrm>
            <a:off x="2662989" y="873927"/>
            <a:ext cx="6866022" cy="825329"/>
          </a:xfrm>
        </p:spPr>
        <p:txBody>
          <a:bodyPr anchor="ctr">
            <a:noAutofit/>
          </a:bodyPr>
          <a:lstStyle>
            <a:lvl1pPr marL="0" indent="0" algn="ctr">
              <a:buNone/>
              <a:defRPr sz="5400" b="1">
                <a:latin typeface="+mj-lt"/>
              </a:defRPr>
            </a:lvl1pPr>
          </a:lstStyle>
          <a:p>
            <a:pPr lvl="0"/>
            <a:r>
              <a:rPr lang="en-US" dirty="0"/>
              <a:t>Tittle Here</a:t>
            </a:r>
          </a:p>
        </p:txBody>
      </p:sp>
      <p:sp>
        <p:nvSpPr>
          <p:cNvPr id="19" name="Picture Placeholder 18">
            <a:extLst>
              <a:ext uri="{FF2B5EF4-FFF2-40B4-BE49-F238E27FC236}">
                <a16:creationId xmlns:a16="http://schemas.microsoft.com/office/drawing/2014/main" id="{AB3F7FAF-800A-4BEE-A034-A0A81873C469}"/>
              </a:ext>
            </a:extLst>
          </p:cNvPr>
          <p:cNvSpPr>
            <a:spLocks noGrp="1"/>
          </p:cNvSpPr>
          <p:nvPr>
            <p:ph type="pic" sz="quarter" idx="12"/>
          </p:nvPr>
        </p:nvSpPr>
        <p:spPr>
          <a:xfrm>
            <a:off x="1784975" y="2525522"/>
            <a:ext cx="1658318" cy="1658318"/>
          </a:xfrm>
          <a:prstGeom prst="ellipse">
            <a:avLst/>
          </a:prstGeom>
          <a:solidFill>
            <a:schemeClr val="bg2">
              <a:lumMod val="95000"/>
            </a:schemeClr>
          </a:solidFill>
        </p:spPr>
        <p:txBody>
          <a:bodyPr wrap="square">
            <a:noAutofit/>
          </a:bodyPr>
          <a:lstStyle>
            <a:lvl1pPr>
              <a:defRPr sz="800"/>
            </a:lvl1pPr>
          </a:lstStyle>
          <a:p>
            <a:endParaRPr lang="en-US"/>
          </a:p>
        </p:txBody>
      </p:sp>
      <p:sp>
        <p:nvSpPr>
          <p:cNvPr id="23" name="Picture Placeholder 22">
            <a:extLst>
              <a:ext uri="{FF2B5EF4-FFF2-40B4-BE49-F238E27FC236}">
                <a16:creationId xmlns:a16="http://schemas.microsoft.com/office/drawing/2014/main" id="{446561B6-06FC-4E93-9B10-39D83F9E763A}"/>
              </a:ext>
            </a:extLst>
          </p:cNvPr>
          <p:cNvSpPr>
            <a:spLocks noGrp="1"/>
          </p:cNvSpPr>
          <p:nvPr>
            <p:ph type="pic" sz="quarter" idx="13"/>
          </p:nvPr>
        </p:nvSpPr>
        <p:spPr>
          <a:xfrm>
            <a:off x="4106219" y="2525522"/>
            <a:ext cx="1658318" cy="1658318"/>
          </a:xfrm>
          <a:prstGeom prst="ellipse">
            <a:avLst/>
          </a:prstGeom>
          <a:solidFill>
            <a:schemeClr val="bg2">
              <a:lumMod val="95000"/>
            </a:schemeClr>
          </a:solidFill>
        </p:spPr>
        <p:txBody>
          <a:bodyPr wrap="square">
            <a:noAutofit/>
          </a:bodyPr>
          <a:lstStyle>
            <a:lvl1pPr>
              <a:defRPr sz="800"/>
            </a:lvl1pPr>
          </a:lstStyle>
          <a:p>
            <a:endParaRPr lang="en-US"/>
          </a:p>
        </p:txBody>
      </p:sp>
      <p:sp>
        <p:nvSpPr>
          <p:cNvPr id="24" name="Picture Placeholder 23">
            <a:extLst>
              <a:ext uri="{FF2B5EF4-FFF2-40B4-BE49-F238E27FC236}">
                <a16:creationId xmlns:a16="http://schemas.microsoft.com/office/drawing/2014/main" id="{BE404360-84CC-4F3C-8E2B-29137F124BB0}"/>
              </a:ext>
            </a:extLst>
          </p:cNvPr>
          <p:cNvSpPr>
            <a:spLocks noGrp="1"/>
          </p:cNvSpPr>
          <p:nvPr>
            <p:ph type="pic" sz="quarter" idx="14"/>
          </p:nvPr>
        </p:nvSpPr>
        <p:spPr>
          <a:xfrm>
            <a:off x="6432884" y="2525522"/>
            <a:ext cx="1658318" cy="1658318"/>
          </a:xfrm>
          <a:prstGeom prst="ellipse">
            <a:avLst/>
          </a:prstGeom>
          <a:solidFill>
            <a:schemeClr val="bg2">
              <a:lumMod val="95000"/>
            </a:schemeClr>
          </a:solidFill>
        </p:spPr>
        <p:txBody>
          <a:bodyPr wrap="square">
            <a:noAutofit/>
          </a:bodyPr>
          <a:lstStyle>
            <a:lvl1pPr>
              <a:defRPr sz="800"/>
            </a:lvl1pPr>
          </a:lstStyle>
          <a:p>
            <a:endParaRPr lang="en-US"/>
          </a:p>
        </p:txBody>
      </p:sp>
      <p:sp>
        <p:nvSpPr>
          <p:cNvPr id="25" name="Picture Placeholder 24">
            <a:extLst>
              <a:ext uri="{FF2B5EF4-FFF2-40B4-BE49-F238E27FC236}">
                <a16:creationId xmlns:a16="http://schemas.microsoft.com/office/drawing/2014/main" id="{2E57A04A-402A-44DA-BF71-A03D85DC68A6}"/>
              </a:ext>
            </a:extLst>
          </p:cNvPr>
          <p:cNvSpPr>
            <a:spLocks noGrp="1"/>
          </p:cNvSpPr>
          <p:nvPr>
            <p:ph type="pic" sz="quarter" idx="15"/>
          </p:nvPr>
        </p:nvSpPr>
        <p:spPr>
          <a:xfrm>
            <a:off x="8743286" y="2525522"/>
            <a:ext cx="1658318" cy="1658318"/>
          </a:xfrm>
          <a:prstGeom prst="ellipse">
            <a:avLst/>
          </a:prstGeom>
          <a:solidFill>
            <a:schemeClr val="bg2">
              <a:lumMod val="95000"/>
            </a:schemeClr>
          </a:solidFill>
        </p:spPr>
        <p:txBody>
          <a:bodyPr wrap="square">
            <a:noAutofit/>
          </a:bodyPr>
          <a:lstStyle>
            <a:lvl1pPr>
              <a:defRPr sz="800"/>
            </a:lvl1pPr>
          </a:lstStyle>
          <a:p>
            <a:endParaRPr lang="en-US"/>
          </a:p>
        </p:txBody>
      </p:sp>
    </p:spTree>
    <p:extLst>
      <p:ext uri="{BB962C8B-B14F-4D97-AF65-F5344CB8AC3E}">
        <p14:creationId xmlns:p14="http://schemas.microsoft.com/office/powerpoint/2010/main" val="14461266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13" name="Text Placeholder 14">
            <a:extLst>
              <a:ext uri="{FF2B5EF4-FFF2-40B4-BE49-F238E27FC236}">
                <a16:creationId xmlns:a16="http://schemas.microsoft.com/office/drawing/2014/main" id="{6CA066D5-E739-4BCA-9A6B-C610C27AC9FD}"/>
              </a:ext>
            </a:extLst>
          </p:cNvPr>
          <p:cNvSpPr>
            <a:spLocks noGrp="1"/>
          </p:cNvSpPr>
          <p:nvPr>
            <p:ph type="body" sz="quarter" idx="11" hasCustomPrompt="1"/>
          </p:nvPr>
        </p:nvSpPr>
        <p:spPr>
          <a:xfrm>
            <a:off x="2662989" y="873927"/>
            <a:ext cx="6866022" cy="825329"/>
          </a:xfrm>
        </p:spPr>
        <p:txBody>
          <a:bodyPr anchor="ctr">
            <a:noAutofit/>
          </a:bodyPr>
          <a:lstStyle>
            <a:lvl1pPr marL="0" indent="0" algn="ctr">
              <a:buNone/>
              <a:defRPr sz="5400" b="1">
                <a:latin typeface="+mj-lt"/>
              </a:defRPr>
            </a:lvl1pPr>
          </a:lstStyle>
          <a:p>
            <a:pPr lvl="0"/>
            <a:r>
              <a:rPr lang="en-US" dirty="0"/>
              <a:t>Tittle Here</a:t>
            </a:r>
          </a:p>
        </p:txBody>
      </p:sp>
      <p:sp>
        <p:nvSpPr>
          <p:cNvPr id="16" name="Picture Placeholder 14">
            <a:extLst>
              <a:ext uri="{FF2B5EF4-FFF2-40B4-BE49-F238E27FC236}">
                <a16:creationId xmlns:a16="http://schemas.microsoft.com/office/drawing/2014/main" id="{8DA0D448-1BF5-4327-94BE-7319A4E4B9DE}"/>
              </a:ext>
            </a:extLst>
          </p:cNvPr>
          <p:cNvSpPr>
            <a:spLocks noGrp="1"/>
          </p:cNvSpPr>
          <p:nvPr>
            <p:ph type="pic" sz="quarter" idx="12"/>
          </p:nvPr>
        </p:nvSpPr>
        <p:spPr>
          <a:xfrm>
            <a:off x="628650" y="1187794"/>
            <a:ext cx="3810000" cy="5670206"/>
          </a:xfrm>
          <a:solidFill>
            <a:schemeClr val="bg2">
              <a:lumMod val="95000"/>
            </a:schemeClr>
          </a:solidFill>
        </p:spPr>
        <p:txBody>
          <a:bodyPr>
            <a:normAutofit/>
          </a:bodyPr>
          <a:lstStyle>
            <a:lvl1pPr>
              <a:defRPr sz="800"/>
            </a:lvl1pPr>
          </a:lstStyle>
          <a:p>
            <a:endParaRPr lang="en-US"/>
          </a:p>
        </p:txBody>
      </p:sp>
    </p:spTree>
    <p:extLst>
      <p:ext uri="{BB962C8B-B14F-4D97-AF65-F5344CB8AC3E}">
        <p14:creationId xmlns:p14="http://schemas.microsoft.com/office/powerpoint/2010/main" val="32496551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18" name="Text Placeholder 14">
            <a:extLst>
              <a:ext uri="{FF2B5EF4-FFF2-40B4-BE49-F238E27FC236}">
                <a16:creationId xmlns:a16="http://schemas.microsoft.com/office/drawing/2014/main" id="{799E6096-EC23-427C-990F-7548A5E6F363}"/>
              </a:ext>
            </a:extLst>
          </p:cNvPr>
          <p:cNvSpPr>
            <a:spLocks noGrp="1"/>
          </p:cNvSpPr>
          <p:nvPr>
            <p:ph type="body" sz="quarter" idx="11" hasCustomPrompt="1"/>
          </p:nvPr>
        </p:nvSpPr>
        <p:spPr>
          <a:xfrm>
            <a:off x="2662989" y="873927"/>
            <a:ext cx="6866022" cy="825329"/>
          </a:xfrm>
        </p:spPr>
        <p:txBody>
          <a:bodyPr anchor="ctr">
            <a:noAutofit/>
          </a:bodyPr>
          <a:lstStyle>
            <a:lvl1pPr marL="0" indent="0" algn="ctr">
              <a:buNone/>
              <a:defRPr sz="5400" b="1">
                <a:latin typeface="+mj-lt"/>
              </a:defRPr>
            </a:lvl1pPr>
          </a:lstStyle>
          <a:p>
            <a:pPr lvl="0"/>
            <a:r>
              <a:rPr lang="en-US" dirty="0"/>
              <a:t>Tittle Here</a:t>
            </a:r>
          </a:p>
        </p:txBody>
      </p:sp>
      <p:sp>
        <p:nvSpPr>
          <p:cNvPr id="26" name="Picture Placeholder 19">
            <a:extLst>
              <a:ext uri="{FF2B5EF4-FFF2-40B4-BE49-F238E27FC236}">
                <a16:creationId xmlns:a16="http://schemas.microsoft.com/office/drawing/2014/main" id="{AB7FA519-E93E-4E70-81BB-95CF0AB537C0}"/>
              </a:ext>
            </a:extLst>
          </p:cNvPr>
          <p:cNvSpPr>
            <a:spLocks noGrp="1"/>
          </p:cNvSpPr>
          <p:nvPr>
            <p:ph type="pic" sz="quarter" idx="12"/>
          </p:nvPr>
        </p:nvSpPr>
        <p:spPr>
          <a:xfrm>
            <a:off x="5895250" y="2176217"/>
            <a:ext cx="1597830" cy="1597830"/>
          </a:xfrm>
          <a:solidFill>
            <a:schemeClr val="bg2">
              <a:lumMod val="95000"/>
            </a:schemeClr>
          </a:solidFill>
        </p:spPr>
        <p:txBody>
          <a:bodyPr>
            <a:normAutofit/>
          </a:bodyPr>
          <a:lstStyle>
            <a:lvl1pPr>
              <a:defRPr sz="800"/>
            </a:lvl1pPr>
          </a:lstStyle>
          <a:p>
            <a:endParaRPr lang="en-US"/>
          </a:p>
        </p:txBody>
      </p:sp>
      <p:sp>
        <p:nvSpPr>
          <p:cNvPr id="27" name="Picture Placeholder 19">
            <a:extLst>
              <a:ext uri="{FF2B5EF4-FFF2-40B4-BE49-F238E27FC236}">
                <a16:creationId xmlns:a16="http://schemas.microsoft.com/office/drawing/2014/main" id="{F28F76DC-4EFA-4EBE-8DEE-7EF0EF26307C}"/>
              </a:ext>
            </a:extLst>
          </p:cNvPr>
          <p:cNvSpPr>
            <a:spLocks noGrp="1"/>
          </p:cNvSpPr>
          <p:nvPr>
            <p:ph type="pic" sz="quarter" idx="13"/>
          </p:nvPr>
        </p:nvSpPr>
        <p:spPr>
          <a:xfrm>
            <a:off x="7618399" y="2176217"/>
            <a:ext cx="1597830" cy="1597830"/>
          </a:xfrm>
          <a:solidFill>
            <a:schemeClr val="bg2">
              <a:lumMod val="95000"/>
            </a:schemeClr>
          </a:solidFill>
        </p:spPr>
        <p:txBody>
          <a:bodyPr>
            <a:normAutofit/>
          </a:bodyPr>
          <a:lstStyle>
            <a:lvl1pPr>
              <a:defRPr sz="800"/>
            </a:lvl1pPr>
          </a:lstStyle>
          <a:p>
            <a:endParaRPr lang="en-US"/>
          </a:p>
        </p:txBody>
      </p:sp>
      <p:sp>
        <p:nvSpPr>
          <p:cNvPr id="28" name="Picture Placeholder 19">
            <a:extLst>
              <a:ext uri="{FF2B5EF4-FFF2-40B4-BE49-F238E27FC236}">
                <a16:creationId xmlns:a16="http://schemas.microsoft.com/office/drawing/2014/main" id="{2927B2BB-B0D6-478C-BC10-CD5D07B3D920}"/>
              </a:ext>
            </a:extLst>
          </p:cNvPr>
          <p:cNvSpPr>
            <a:spLocks noGrp="1"/>
          </p:cNvSpPr>
          <p:nvPr>
            <p:ph type="pic" sz="quarter" idx="14"/>
          </p:nvPr>
        </p:nvSpPr>
        <p:spPr>
          <a:xfrm>
            <a:off x="9341549" y="2176217"/>
            <a:ext cx="1597830" cy="1597830"/>
          </a:xfrm>
          <a:solidFill>
            <a:schemeClr val="bg2">
              <a:lumMod val="95000"/>
            </a:schemeClr>
          </a:solidFill>
        </p:spPr>
        <p:txBody>
          <a:bodyPr>
            <a:normAutofit/>
          </a:bodyPr>
          <a:lstStyle>
            <a:lvl1pPr>
              <a:defRPr sz="800"/>
            </a:lvl1pPr>
          </a:lstStyle>
          <a:p>
            <a:endParaRPr lang="en-US"/>
          </a:p>
        </p:txBody>
      </p:sp>
      <p:sp>
        <p:nvSpPr>
          <p:cNvPr id="29" name="Picture Placeholder 19">
            <a:extLst>
              <a:ext uri="{FF2B5EF4-FFF2-40B4-BE49-F238E27FC236}">
                <a16:creationId xmlns:a16="http://schemas.microsoft.com/office/drawing/2014/main" id="{E6B12221-BE4E-4D90-B980-CC73A7A0B01D}"/>
              </a:ext>
            </a:extLst>
          </p:cNvPr>
          <p:cNvSpPr>
            <a:spLocks noGrp="1"/>
          </p:cNvSpPr>
          <p:nvPr>
            <p:ph type="pic" sz="quarter" idx="15"/>
          </p:nvPr>
        </p:nvSpPr>
        <p:spPr>
          <a:xfrm>
            <a:off x="5895250" y="3887619"/>
            <a:ext cx="1597830" cy="1597830"/>
          </a:xfrm>
          <a:solidFill>
            <a:schemeClr val="bg2">
              <a:lumMod val="95000"/>
            </a:schemeClr>
          </a:solidFill>
        </p:spPr>
        <p:txBody>
          <a:bodyPr>
            <a:normAutofit/>
          </a:bodyPr>
          <a:lstStyle>
            <a:lvl1pPr>
              <a:defRPr sz="800"/>
            </a:lvl1pPr>
          </a:lstStyle>
          <a:p>
            <a:endParaRPr lang="en-US"/>
          </a:p>
        </p:txBody>
      </p:sp>
      <p:sp>
        <p:nvSpPr>
          <p:cNvPr id="30" name="Picture Placeholder 19">
            <a:extLst>
              <a:ext uri="{FF2B5EF4-FFF2-40B4-BE49-F238E27FC236}">
                <a16:creationId xmlns:a16="http://schemas.microsoft.com/office/drawing/2014/main" id="{30AE1F2B-C666-41E0-A6F5-162686B7B56C}"/>
              </a:ext>
            </a:extLst>
          </p:cNvPr>
          <p:cNvSpPr>
            <a:spLocks noGrp="1"/>
          </p:cNvSpPr>
          <p:nvPr>
            <p:ph type="pic" sz="quarter" idx="16"/>
          </p:nvPr>
        </p:nvSpPr>
        <p:spPr>
          <a:xfrm>
            <a:off x="7618399" y="3887619"/>
            <a:ext cx="1597830" cy="1597830"/>
          </a:xfrm>
          <a:solidFill>
            <a:schemeClr val="bg2">
              <a:lumMod val="95000"/>
            </a:schemeClr>
          </a:solidFill>
        </p:spPr>
        <p:txBody>
          <a:bodyPr>
            <a:normAutofit/>
          </a:bodyPr>
          <a:lstStyle>
            <a:lvl1pPr>
              <a:defRPr sz="800"/>
            </a:lvl1pPr>
          </a:lstStyle>
          <a:p>
            <a:endParaRPr lang="en-US"/>
          </a:p>
        </p:txBody>
      </p:sp>
      <p:sp>
        <p:nvSpPr>
          <p:cNvPr id="31" name="Picture Placeholder 19">
            <a:extLst>
              <a:ext uri="{FF2B5EF4-FFF2-40B4-BE49-F238E27FC236}">
                <a16:creationId xmlns:a16="http://schemas.microsoft.com/office/drawing/2014/main" id="{9A45EDF4-B4DB-4F61-BA2D-9632D51D11C1}"/>
              </a:ext>
            </a:extLst>
          </p:cNvPr>
          <p:cNvSpPr>
            <a:spLocks noGrp="1"/>
          </p:cNvSpPr>
          <p:nvPr>
            <p:ph type="pic" sz="quarter" idx="17"/>
          </p:nvPr>
        </p:nvSpPr>
        <p:spPr>
          <a:xfrm>
            <a:off x="9341549" y="3887619"/>
            <a:ext cx="1597830" cy="1597830"/>
          </a:xfrm>
          <a:solidFill>
            <a:schemeClr val="bg2">
              <a:lumMod val="95000"/>
            </a:schemeClr>
          </a:solidFill>
        </p:spPr>
        <p:txBody>
          <a:bodyPr>
            <a:normAutofit/>
          </a:bodyPr>
          <a:lstStyle>
            <a:lvl1pPr>
              <a:defRPr sz="800"/>
            </a:lvl1pPr>
          </a:lstStyle>
          <a:p>
            <a:endParaRPr lang="en-US"/>
          </a:p>
        </p:txBody>
      </p:sp>
      <p:sp>
        <p:nvSpPr>
          <p:cNvPr id="35" name="Picture Placeholder 34">
            <a:extLst>
              <a:ext uri="{FF2B5EF4-FFF2-40B4-BE49-F238E27FC236}">
                <a16:creationId xmlns:a16="http://schemas.microsoft.com/office/drawing/2014/main" id="{A4B8CF91-42D3-481E-AC75-6F9AC7926462}"/>
              </a:ext>
            </a:extLst>
          </p:cNvPr>
          <p:cNvSpPr>
            <a:spLocks noGrp="1"/>
          </p:cNvSpPr>
          <p:nvPr>
            <p:ph type="pic" sz="quarter" idx="18"/>
          </p:nvPr>
        </p:nvSpPr>
        <p:spPr>
          <a:xfrm>
            <a:off x="1293517" y="4392118"/>
            <a:ext cx="987804" cy="987804"/>
          </a:xfrm>
          <a:prstGeom prst="ellipse">
            <a:avLst/>
          </a:prstGeom>
          <a:solidFill>
            <a:schemeClr val="bg2">
              <a:lumMod val="95000"/>
            </a:schemeClr>
          </a:solidFill>
        </p:spPr>
        <p:txBody>
          <a:bodyPr wrap="square">
            <a:noAutofit/>
          </a:bodyPr>
          <a:lstStyle>
            <a:lvl1pPr>
              <a:defRPr sz="800"/>
            </a:lvl1pPr>
          </a:lstStyle>
          <a:p>
            <a:endParaRPr lang="en-US"/>
          </a:p>
        </p:txBody>
      </p:sp>
    </p:spTree>
    <p:extLst>
      <p:ext uri="{BB962C8B-B14F-4D97-AF65-F5344CB8AC3E}">
        <p14:creationId xmlns:p14="http://schemas.microsoft.com/office/powerpoint/2010/main" val="36482866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05E4D5DD-8C35-4072-BA58-E0633D6FD089}"/>
              </a:ext>
            </a:extLst>
          </p:cNvPr>
          <p:cNvSpPr>
            <a:spLocks noGrp="1"/>
          </p:cNvSpPr>
          <p:nvPr>
            <p:ph type="pic" sz="quarter" idx="11"/>
          </p:nvPr>
        </p:nvSpPr>
        <p:spPr>
          <a:xfrm>
            <a:off x="-1" y="4239490"/>
            <a:ext cx="12192002" cy="2618509"/>
          </a:xfrm>
          <a:solidFill>
            <a:schemeClr val="bg2">
              <a:lumMod val="95000"/>
            </a:schemeClr>
          </a:solidFill>
        </p:spPr>
        <p:txBody>
          <a:bodyPr>
            <a:normAutofit/>
          </a:bodyPr>
          <a:lstStyle>
            <a:lvl1pPr>
              <a:defRPr sz="800"/>
            </a:lvl1pPr>
          </a:lstStyle>
          <a:p>
            <a:endParaRPr lang="en-US"/>
          </a:p>
        </p:txBody>
      </p:sp>
      <p:sp>
        <p:nvSpPr>
          <p:cNvPr id="19" name="Text Placeholder 14">
            <a:extLst>
              <a:ext uri="{FF2B5EF4-FFF2-40B4-BE49-F238E27FC236}">
                <a16:creationId xmlns:a16="http://schemas.microsoft.com/office/drawing/2014/main" id="{1BC0EDC1-9A4B-4413-AC5E-3D1E81703592}"/>
              </a:ext>
            </a:extLst>
          </p:cNvPr>
          <p:cNvSpPr>
            <a:spLocks noGrp="1"/>
          </p:cNvSpPr>
          <p:nvPr>
            <p:ph type="body" sz="quarter" idx="12" hasCustomPrompt="1"/>
          </p:nvPr>
        </p:nvSpPr>
        <p:spPr>
          <a:xfrm>
            <a:off x="2662989" y="873927"/>
            <a:ext cx="6866022" cy="825329"/>
          </a:xfrm>
        </p:spPr>
        <p:txBody>
          <a:bodyPr anchor="ctr">
            <a:noAutofit/>
          </a:bodyPr>
          <a:lstStyle>
            <a:lvl1pPr marL="0" indent="0" algn="ctr">
              <a:buNone/>
              <a:defRPr sz="5400" b="1">
                <a:latin typeface="+mj-lt"/>
              </a:defRPr>
            </a:lvl1pPr>
          </a:lstStyle>
          <a:p>
            <a:pPr lvl="0"/>
            <a:r>
              <a:rPr lang="en-US" dirty="0"/>
              <a:t>Tittle Here</a:t>
            </a:r>
          </a:p>
        </p:txBody>
      </p:sp>
      <p:sp>
        <p:nvSpPr>
          <p:cNvPr id="11" name="Picture Placeholder 8">
            <a:extLst>
              <a:ext uri="{FF2B5EF4-FFF2-40B4-BE49-F238E27FC236}">
                <a16:creationId xmlns:a16="http://schemas.microsoft.com/office/drawing/2014/main" id="{E80C1949-C328-4327-B9AD-4366F7F6580B}"/>
              </a:ext>
            </a:extLst>
          </p:cNvPr>
          <p:cNvSpPr>
            <a:spLocks noGrp="1"/>
          </p:cNvSpPr>
          <p:nvPr>
            <p:ph type="pic" sz="quarter" idx="10"/>
          </p:nvPr>
        </p:nvSpPr>
        <p:spPr>
          <a:xfrm>
            <a:off x="845976" y="2036661"/>
            <a:ext cx="10500047" cy="3158835"/>
          </a:xfrm>
          <a:solidFill>
            <a:schemeClr val="bg2">
              <a:lumMod val="85000"/>
            </a:schemeClr>
          </a:solidFill>
        </p:spPr>
        <p:txBody>
          <a:bodyPr>
            <a:normAutofit/>
          </a:bodyPr>
          <a:lstStyle>
            <a:lvl1pPr>
              <a:defRPr sz="800"/>
            </a:lvl1pPr>
          </a:lstStyle>
          <a:p>
            <a:endParaRPr lang="en-US"/>
          </a:p>
        </p:txBody>
      </p:sp>
    </p:spTree>
    <p:extLst>
      <p:ext uri="{BB962C8B-B14F-4D97-AF65-F5344CB8AC3E}">
        <p14:creationId xmlns:p14="http://schemas.microsoft.com/office/powerpoint/2010/main" val="28115105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13" name="Text Placeholder 14">
            <a:extLst>
              <a:ext uri="{FF2B5EF4-FFF2-40B4-BE49-F238E27FC236}">
                <a16:creationId xmlns:a16="http://schemas.microsoft.com/office/drawing/2014/main" id="{4AF4193F-75B4-4888-92BE-C3C11C67D019}"/>
              </a:ext>
            </a:extLst>
          </p:cNvPr>
          <p:cNvSpPr>
            <a:spLocks noGrp="1"/>
          </p:cNvSpPr>
          <p:nvPr>
            <p:ph type="body" sz="quarter" idx="12" hasCustomPrompt="1"/>
          </p:nvPr>
        </p:nvSpPr>
        <p:spPr>
          <a:xfrm>
            <a:off x="2662989" y="873927"/>
            <a:ext cx="6866022" cy="825329"/>
          </a:xfrm>
        </p:spPr>
        <p:txBody>
          <a:bodyPr anchor="ctr">
            <a:noAutofit/>
          </a:bodyPr>
          <a:lstStyle>
            <a:lvl1pPr marL="0" indent="0" algn="ctr">
              <a:buNone/>
              <a:defRPr sz="5400" b="1">
                <a:latin typeface="+mj-lt"/>
              </a:defRPr>
            </a:lvl1pPr>
          </a:lstStyle>
          <a:p>
            <a:pPr lvl="0"/>
            <a:r>
              <a:rPr lang="en-US" dirty="0"/>
              <a:t>Tittle Here</a:t>
            </a:r>
          </a:p>
        </p:txBody>
      </p:sp>
      <p:sp>
        <p:nvSpPr>
          <p:cNvPr id="16" name="Picture Placeholder 15">
            <a:extLst>
              <a:ext uri="{FF2B5EF4-FFF2-40B4-BE49-F238E27FC236}">
                <a16:creationId xmlns:a16="http://schemas.microsoft.com/office/drawing/2014/main" id="{FCC61BCF-6C17-4853-879C-42A65415F70E}"/>
              </a:ext>
            </a:extLst>
          </p:cNvPr>
          <p:cNvSpPr>
            <a:spLocks noGrp="1"/>
          </p:cNvSpPr>
          <p:nvPr>
            <p:ph type="pic" sz="quarter" idx="13"/>
          </p:nvPr>
        </p:nvSpPr>
        <p:spPr>
          <a:xfrm>
            <a:off x="2343873" y="2152050"/>
            <a:ext cx="7506828" cy="2623183"/>
          </a:xfrm>
          <a:custGeom>
            <a:avLst/>
            <a:gdLst>
              <a:gd name="connsiteX0" fmla="*/ 6985110 w 7506828"/>
              <a:gd name="connsiteY0" fmla="*/ 141 h 2623183"/>
              <a:gd name="connsiteX1" fmla="*/ 7412337 w 7506828"/>
              <a:gd name="connsiteY1" fmla="*/ 214902 h 2623183"/>
              <a:gd name="connsiteX2" fmla="*/ 7292329 w 7506828"/>
              <a:gd name="connsiteY2" fmla="*/ 925363 h 2623183"/>
              <a:gd name="connsiteX3" fmla="*/ 5139479 w 7506828"/>
              <a:gd name="connsiteY3" fmla="*/ 2462874 h 2623183"/>
              <a:gd name="connsiteX4" fmla="*/ 4586720 w 7506828"/>
              <a:gd name="connsiteY4" fmla="*/ 2484734 h 2623183"/>
              <a:gd name="connsiteX5" fmla="*/ 4339434 w 7506828"/>
              <a:gd name="connsiteY5" fmla="*/ 1985590 h 2623183"/>
              <a:gd name="connsiteX6" fmla="*/ 4390346 w 7506828"/>
              <a:gd name="connsiteY6" fmla="*/ 1570243 h 2623183"/>
              <a:gd name="connsiteX7" fmla="*/ 3168457 w 7506828"/>
              <a:gd name="connsiteY7" fmla="*/ 2408223 h 2623183"/>
              <a:gd name="connsiteX8" fmla="*/ 2604789 w 7506828"/>
              <a:gd name="connsiteY8" fmla="*/ 2419153 h 2623183"/>
              <a:gd name="connsiteX9" fmla="*/ 2379321 w 7506828"/>
              <a:gd name="connsiteY9" fmla="*/ 1901792 h 2623183"/>
              <a:gd name="connsiteX10" fmla="*/ 2444780 w 7506828"/>
              <a:gd name="connsiteY10" fmla="*/ 1530166 h 2623183"/>
              <a:gd name="connsiteX11" fmla="*/ 775593 w 7506828"/>
              <a:gd name="connsiteY11" fmla="*/ 2550315 h 2623183"/>
              <a:gd name="connsiteX12" fmla="*/ 510124 w 7506828"/>
              <a:gd name="connsiteY12" fmla="*/ 2623183 h 2623183"/>
              <a:gd name="connsiteX13" fmla="*/ 73735 w 7506828"/>
              <a:gd name="connsiteY13" fmla="*/ 2379076 h 2623183"/>
              <a:gd name="connsiteX14" fmla="*/ 244654 w 7506828"/>
              <a:gd name="connsiteY14" fmla="*/ 1675902 h 2623183"/>
              <a:gd name="connsiteX15" fmla="*/ 2873895 w 7506828"/>
              <a:gd name="connsiteY15" fmla="*/ 76453 h 2623183"/>
              <a:gd name="connsiteX16" fmla="*/ 3426654 w 7506828"/>
              <a:gd name="connsiteY16" fmla="*/ 91026 h 2623183"/>
              <a:gd name="connsiteX17" fmla="*/ 3641212 w 7506828"/>
              <a:gd name="connsiteY17" fmla="*/ 597458 h 2623183"/>
              <a:gd name="connsiteX18" fmla="*/ 3590300 w 7506828"/>
              <a:gd name="connsiteY18" fmla="*/ 881642 h 2623183"/>
              <a:gd name="connsiteX19" fmla="*/ 4743093 w 7506828"/>
              <a:gd name="connsiteY19" fmla="*/ 91026 h 2623183"/>
              <a:gd name="connsiteX20" fmla="*/ 5295852 w 7506828"/>
              <a:gd name="connsiteY20" fmla="*/ 76453 h 2623183"/>
              <a:gd name="connsiteX21" fmla="*/ 5535866 w 7506828"/>
              <a:gd name="connsiteY21" fmla="*/ 571954 h 2623183"/>
              <a:gd name="connsiteX22" fmla="*/ 5488590 w 7506828"/>
              <a:gd name="connsiteY22" fmla="*/ 961797 h 2623183"/>
              <a:gd name="connsiteX23" fmla="*/ 6703205 w 7506828"/>
              <a:gd name="connsiteY23" fmla="*/ 94670 h 2623183"/>
              <a:gd name="connsiteX24" fmla="*/ 6985110 w 7506828"/>
              <a:gd name="connsiteY24" fmla="*/ 141 h 2623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06828" h="2623183">
                <a:moveTo>
                  <a:pt x="6985110" y="141"/>
                </a:moveTo>
                <a:cubicBezTo>
                  <a:pt x="7148117" y="-3702"/>
                  <a:pt x="7310058" y="71443"/>
                  <a:pt x="7412337" y="214902"/>
                </a:cubicBezTo>
                <a:cubicBezTo>
                  <a:pt x="7575982" y="444435"/>
                  <a:pt x="7521433" y="765054"/>
                  <a:pt x="7292329" y="925363"/>
                </a:cubicBezTo>
                <a:cubicBezTo>
                  <a:pt x="5139479" y="2462874"/>
                  <a:pt x="5139479" y="2462874"/>
                  <a:pt x="5139479" y="2462874"/>
                </a:cubicBezTo>
                <a:cubicBezTo>
                  <a:pt x="4975834" y="2579462"/>
                  <a:pt x="4757639" y="2586749"/>
                  <a:pt x="4586720" y="2484734"/>
                </a:cubicBezTo>
                <a:cubicBezTo>
                  <a:pt x="4412165" y="2382719"/>
                  <a:pt x="4313978" y="2185976"/>
                  <a:pt x="4339434" y="1985590"/>
                </a:cubicBezTo>
                <a:cubicBezTo>
                  <a:pt x="4390346" y="1570243"/>
                  <a:pt x="4390346" y="1570243"/>
                  <a:pt x="4390346" y="1570243"/>
                </a:cubicBezTo>
                <a:cubicBezTo>
                  <a:pt x="3168457" y="2408223"/>
                  <a:pt x="3168457" y="2408223"/>
                  <a:pt x="3168457" y="2408223"/>
                </a:cubicBezTo>
                <a:cubicBezTo>
                  <a:pt x="3001175" y="2524812"/>
                  <a:pt x="2775708" y="2528455"/>
                  <a:pt x="2604789" y="2419153"/>
                </a:cubicBezTo>
                <a:cubicBezTo>
                  <a:pt x="2433870" y="2306208"/>
                  <a:pt x="2342956" y="2102178"/>
                  <a:pt x="2379321" y="1901792"/>
                </a:cubicBezTo>
                <a:cubicBezTo>
                  <a:pt x="2444780" y="1530166"/>
                  <a:pt x="2444780" y="1530166"/>
                  <a:pt x="2444780" y="1530166"/>
                </a:cubicBezTo>
                <a:cubicBezTo>
                  <a:pt x="775593" y="2550315"/>
                  <a:pt x="775593" y="2550315"/>
                  <a:pt x="775593" y="2550315"/>
                </a:cubicBezTo>
                <a:cubicBezTo>
                  <a:pt x="691952" y="2597679"/>
                  <a:pt x="601038" y="2623183"/>
                  <a:pt x="510124" y="2623183"/>
                </a:cubicBezTo>
                <a:cubicBezTo>
                  <a:pt x="339205" y="2623183"/>
                  <a:pt x="171922" y="2535742"/>
                  <a:pt x="73735" y="2379076"/>
                </a:cubicBezTo>
                <a:cubicBezTo>
                  <a:pt x="-71728" y="2138612"/>
                  <a:pt x="4640" y="1825281"/>
                  <a:pt x="244654" y="1675902"/>
                </a:cubicBezTo>
                <a:cubicBezTo>
                  <a:pt x="2873895" y="76453"/>
                  <a:pt x="2873895" y="76453"/>
                  <a:pt x="2873895" y="76453"/>
                </a:cubicBezTo>
                <a:cubicBezTo>
                  <a:pt x="3044814" y="-29206"/>
                  <a:pt x="3259372" y="-21919"/>
                  <a:pt x="3426654" y="91026"/>
                </a:cubicBezTo>
                <a:cubicBezTo>
                  <a:pt x="3590300" y="203971"/>
                  <a:pt x="3673941" y="400715"/>
                  <a:pt x="3641212" y="597458"/>
                </a:cubicBezTo>
                <a:cubicBezTo>
                  <a:pt x="3590300" y="881642"/>
                  <a:pt x="3590300" y="881642"/>
                  <a:pt x="3590300" y="881642"/>
                </a:cubicBezTo>
                <a:cubicBezTo>
                  <a:pt x="4743093" y="91026"/>
                  <a:pt x="4743093" y="91026"/>
                  <a:pt x="4743093" y="91026"/>
                </a:cubicBezTo>
                <a:cubicBezTo>
                  <a:pt x="4910375" y="-21919"/>
                  <a:pt x="5124933" y="-29206"/>
                  <a:pt x="5295852" y="76453"/>
                </a:cubicBezTo>
                <a:cubicBezTo>
                  <a:pt x="5466771" y="178468"/>
                  <a:pt x="5561322" y="375211"/>
                  <a:pt x="5535866" y="571954"/>
                </a:cubicBezTo>
                <a:cubicBezTo>
                  <a:pt x="5488590" y="961797"/>
                  <a:pt x="5488590" y="961797"/>
                  <a:pt x="5488590" y="961797"/>
                </a:cubicBezTo>
                <a:cubicBezTo>
                  <a:pt x="6703205" y="94670"/>
                  <a:pt x="6703205" y="94670"/>
                  <a:pt x="6703205" y="94670"/>
                </a:cubicBezTo>
                <a:cubicBezTo>
                  <a:pt x="6789119" y="33188"/>
                  <a:pt x="6887306" y="2446"/>
                  <a:pt x="6985110" y="141"/>
                </a:cubicBezTo>
                <a:close/>
              </a:path>
            </a:pathLst>
          </a:custGeom>
          <a:solidFill>
            <a:schemeClr val="bg2">
              <a:lumMod val="95000"/>
            </a:schemeClr>
          </a:solidFill>
        </p:spPr>
        <p:txBody>
          <a:bodyPr wrap="square">
            <a:noAutofit/>
          </a:bodyPr>
          <a:lstStyle>
            <a:lvl1pPr>
              <a:defRPr sz="800"/>
            </a:lvl1pPr>
          </a:lstStyle>
          <a:p>
            <a:endParaRPr lang="en-US" dirty="0"/>
          </a:p>
        </p:txBody>
      </p:sp>
    </p:spTree>
    <p:extLst>
      <p:ext uri="{BB962C8B-B14F-4D97-AF65-F5344CB8AC3E}">
        <p14:creationId xmlns:p14="http://schemas.microsoft.com/office/powerpoint/2010/main" val="20447860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20" name="Text Placeholder 14">
            <a:extLst>
              <a:ext uri="{FF2B5EF4-FFF2-40B4-BE49-F238E27FC236}">
                <a16:creationId xmlns:a16="http://schemas.microsoft.com/office/drawing/2014/main" id="{2051E50E-4476-4E52-B32E-45DC5A9F07C6}"/>
              </a:ext>
            </a:extLst>
          </p:cNvPr>
          <p:cNvSpPr>
            <a:spLocks noGrp="1"/>
          </p:cNvSpPr>
          <p:nvPr>
            <p:ph type="body" sz="quarter" idx="12" hasCustomPrompt="1"/>
          </p:nvPr>
        </p:nvSpPr>
        <p:spPr>
          <a:xfrm>
            <a:off x="1483102" y="1536177"/>
            <a:ext cx="4131635" cy="825329"/>
          </a:xfrm>
        </p:spPr>
        <p:txBody>
          <a:bodyPr anchor="ctr">
            <a:noAutofit/>
          </a:bodyPr>
          <a:lstStyle>
            <a:lvl1pPr marL="0" indent="0" algn="l">
              <a:buNone/>
              <a:defRPr sz="5400" b="1">
                <a:latin typeface="+mj-lt"/>
              </a:defRPr>
            </a:lvl1pPr>
          </a:lstStyle>
          <a:p>
            <a:pPr lvl="0"/>
            <a:r>
              <a:rPr lang="en-US" dirty="0"/>
              <a:t>Tittle Here</a:t>
            </a:r>
          </a:p>
        </p:txBody>
      </p:sp>
      <p:sp>
        <p:nvSpPr>
          <p:cNvPr id="27" name="Picture Placeholder 26">
            <a:extLst>
              <a:ext uri="{FF2B5EF4-FFF2-40B4-BE49-F238E27FC236}">
                <a16:creationId xmlns:a16="http://schemas.microsoft.com/office/drawing/2014/main" id="{C17F9EE1-09B1-41EF-AC85-D5DB7948E254}"/>
              </a:ext>
            </a:extLst>
          </p:cNvPr>
          <p:cNvSpPr>
            <a:spLocks noGrp="1"/>
          </p:cNvSpPr>
          <p:nvPr>
            <p:ph type="pic" sz="quarter" idx="13"/>
          </p:nvPr>
        </p:nvSpPr>
        <p:spPr>
          <a:xfrm>
            <a:off x="9889832" y="0"/>
            <a:ext cx="2302169" cy="2286000"/>
          </a:xfrm>
          <a:custGeom>
            <a:avLst/>
            <a:gdLst>
              <a:gd name="connsiteX0" fmla="*/ 0 w 2302169"/>
              <a:gd name="connsiteY0" fmla="*/ 0 h 2286000"/>
              <a:gd name="connsiteX1" fmla="*/ 2302169 w 2302169"/>
              <a:gd name="connsiteY1" fmla="*/ 0 h 2286000"/>
              <a:gd name="connsiteX2" fmla="*/ 2302169 w 2302169"/>
              <a:gd name="connsiteY2" fmla="*/ 2286000 h 2286000"/>
              <a:gd name="connsiteX3" fmla="*/ 0 w 2302169"/>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302169" h="2286000">
                <a:moveTo>
                  <a:pt x="0" y="0"/>
                </a:moveTo>
                <a:lnTo>
                  <a:pt x="2302169" y="0"/>
                </a:lnTo>
                <a:lnTo>
                  <a:pt x="2302169" y="2286000"/>
                </a:lnTo>
                <a:lnTo>
                  <a:pt x="0" y="2286000"/>
                </a:lnTo>
                <a:close/>
              </a:path>
            </a:pathLst>
          </a:custGeom>
          <a:solidFill>
            <a:schemeClr val="bg2">
              <a:lumMod val="85000"/>
            </a:schemeClr>
          </a:solidFill>
        </p:spPr>
        <p:txBody>
          <a:bodyPr wrap="square">
            <a:noAutofit/>
          </a:bodyPr>
          <a:lstStyle>
            <a:lvl1pPr>
              <a:defRPr sz="800"/>
            </a:lvl1pPr>
          </a:lstStyle>
          <a:p>
            <a:endParaRPr lang="en-US"/>
          </a:p>
        </p:txBody>
      </p:sp>
      <p:sp>
        <p:nvSpPr>
          <p:cNvPr id="28" name="Picture Placeholder 27">
            <a:extLst>
              <a:ext uri="{FF2B5EF4-FFF2-40B4-BE49-F238E27FC236}">
                <a16:creationId xmlns:a16="http://schemas.microsoft.com/office/drawing/2014/main" id="{87C8BEF2-6AF6-4CE1-85B0-B2E12CB584E0}"/>
              </a:ext>
            </a:extLst>
          </p:cNvPr>
          <p:cNvSpPr>
            <a:spLocks noGrp="1"/>
          </p:cNvSpPr>
          <p:nvPr>
            <p:ph type="pic" sz="quarter" idx="14"/>
          </p:nvPr>
        </p:nvSpPr>
        <p:spPr>
          <a:xfrm>
            <a:off x="7620000" y="0"/>
            <a:ext cx="2286000" cy="2286000"/>
          </a:xfrm>
          <a:custGeom>
            <a:avLst/>
            <a:gdLst>
              <a:gd name="connsiteX0" fmla="*/ 0 w 2286000"/>
              <a:gd name="connsiteY0" fmla="*/ 0 h 2286000"/>
              <a:gd name="connsiteX1" fmla="*/ 2286000 w 2286000"/>
              <a:gd name="connsiteY1" fmla="*/ 0 h 2286000"/>
              <a:gd name="connsiteX2" fmla="*/ 2286000 w 2286000"/>
              <a:gd name="connsiteY2" fmla="*/ 2286000 h 2286000"/>
              <a:gd name="connsiteX3" fmla="*/ 0 w 2286000"/>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286000" h="2286000">
                <a:moveTo>
                  <a:pt x="0" y="0"/>
                </a:moveTo>
                <a:lnTo>
                  <a:pt x="2286000" y="0"/>
                </a:lnTo>
                <a:lnTo>
                  <a:pt x="2286000" y="2286000"/>
                </a:lnTo>
                <a:lnTo>
                  <a:pt x="0" y="2286000"/>
                </a:lnTo>
                <a:close/>
              </a:path>
            </a:pathLst>
          </a:custGeom>
          <a:solidFill>
            <a:schemeClr val="bg2">
              <a:lumMod val="95000"/>
            </a:schemeClr>
          </a:solidFill>
        </p:spPr>
        <p:txBody>
          <a:bodyPr wrap="square">
            <a:noAutofit/>
          </a:bodyPr>
          <a:lstStyle>
            <a:lvl1pPr>
              <a:defRPr sz="800"/>
            </a:lvl1pPr>
          </a:lstStyle>
          <a:p>
            <a:endParaRPr lang="en-US"/>
          </a:p>
        </p:txBody>
      </p:sp>
      <p:sp>
        <p:nvSpPr>
          <p:cNvPr id="35" name="Picture Placeholder 34">
            <a:extLst>
              <a:ext uri="{FF2B5EF4-FFF2-40B4-BE49-F238E27FC236}">
                <a16:creationId xmlns:a16="http://schemas.microsoft.com/office/drawing/2014/main" id="{1EFFDF79-546C-4531-8AC9-C6B93B892EC2}"/>
              </a:ext>
            </a:extLst>
          </p:cNvPr>
          <p:cNvSpPr>
            <a:spLocks noGrp="1"/>
          </p:cNvSpPr>
          <p:nvPr>
            <p:ph type="pic" sz="quarter" idx="15"/>
          </p:nvPr>
        </p:nvSpPr>
        <p:spPr>
          <a:xfrm>
            <a:off x="9889832" y="2286000"/>
            <a:ext cx="2302169" cy="2286000"/>
          </a:xfrm>
          <a:custGeom>
            <a:avLst/>
            <a:gdLst>
              <a:gd name="connsiteX0" fmla="*/ 0 w 2302169"/>
              <a:gd name="connsiteY0" fmla="*/ 0 h 2286000"/>
              <a:gd name="connsiteX1" fmla="*/ 2302169 w 2302169"/>
              <a:gd name="connsiteY1" fmla="*/ 0 h 2286000"/>
              <a:gd name="connsiteX2" fmla="*/ 2302169 w 2302169"/>
              <a:gd name="connsiteY2" fmla="*/ 2286000 h 2286000"/>
              <a:gd name="connsiteX3" fmla="*/ 0 w 2302169"/>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302169" h="2286000">
                <a:moveTo>
                  <a:pt x="0" y="0"/>
                </a:moveTo>
                <a:lnTo>
                  <a:pt x="2302169" y="0"/>
                </a:lnTo>
                <a:lnTo>
                  <a:pt x="2302169" y="2286000"/>
                </a:lnTo>
                <a:lnTo>
                  <a:pt x="0" y="2286000"/>
                </a:lnTo>
                <a:close/>
              </a:path>
            </a:pathLst>
          </a:custGeom>
          <a:solidFill>
            <a:schemeClr val="bg2">
              <a:lumMod val="95000"/>
            </a:schemeClr>
          </a:solidFill>
        </p:spPr>
        <p:txBody>
          <a:bodyPr wrap="square">
            <a:noAutofit/>
          </a:bodyPr>
          <a:lstStyle>
            <a:lvl1pPr>
              <a:defRPr sz="800"/>
            </a:lvl1pPr>
          </a:lstStyle>
          <a:p>
            <a:endParaRPr lang="en-US"/>
          </a:p>
        </p:txBody>
      </p:sp>
      <p:sp>
        <p:nvSpPr>
          <p:cNvPr id="36" name="Picture Placeholder 35">
            <a:extLst>
              <a:ext uri="{FF2B5EF4-FFF2-40B4-BE49-F238E27FC236}">
                <a16:creationId xmlns:a16="http://schemas.microsoft.com/office/drawing/2014/main" id="{28A17EDA-79BB-40DA-93B6-14404FDCEFFA}"/>
              </a:ext>
            </a:extLst>
          </p:cNvPr>
          <p:cNvSpPr>
            <a:spLocks noGrp="1"/>
          </p:cNvSpPr>
          <p:nvPr>
            <p:ph type="pic" sz="quarter" idx="16"/>
          </p:nvPr>
        </p:nvSpPr>
        <p:spPr>
          <a:xfrm>
            <a:off x="7620000" y="2286000"/>
            <a:ext cx="2286000" cy="2286000"/>
          </a:xfrm>
          <a:custGeom>
            <a:avLst/>
            <a:gdLst>
              <a:gd name="connsiteX0" fmla="*/ 0 w 2286000"/>
              <a:gd name="connsiteY0" fmla="*/ 0 h 2286000"/>
              <a:gd name="connsiteX1" fmla="*/ 2286000 w 2286000"/>
              <a:gd name="connsiteY1" fmla="*/ 0 h 2286000"/>
              <a:gd name="connsiteX2" fmla="*/ 2286000 w 2286000"/>
              <a:gd name="connsiteY2" fmla="*/ 2286000 h 2286000"/>
              <a:gd name="connsiteX3" fmla="*/ 0 w 2286000"/>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286000" h="2286000">
                <a:moveTo>
                  <a:pt x="0" y="0"/>
                </a:moveTo>
                <a:lnTo>
                  <a:pt x="2286000" y="0"/>
                </a:lnTo>
                <a:lnTo>
                  <a:pt x="2286000" y="2286000"/>
                </a:lnTo>
                <a:lnTo>
                  <a:pt x="0" y="2286000"/>
                </a:lnTo>
                <a:close/>
              </a:path>
            </a:pathLst>
          </a:custGeom>
          <a:solidFill>
            <a:schemeClr val="bg2">
              <a:lumMod val="85000"/>
            </a:schemeClr>
          </a:solidFill>
        </p:spPr>
        <p:txBody>
          <a:bodyPr wrap="square">
            <a:noAutofit/>
          </a:bodyPr>
          <a:lstStyle>
            <a:lvl1pPr>
              <a:defRPr sz="800"/>
            </a:lvl1pPr>
          </a:lstStyle>
          <a:p>
            <a:endParaRPr lang="en-US"/>
          </a:p>
        </p:txBody>
      </p:sp>
      <p:sp>
        <p:nvSpPr>
          <p:cNvPr id="37" name="Picture Placeholder 36">
            <a:extLst>
              <a:ext uri="{FF2B5EF4-FFF2-40B4-BE49-F238E27FC236}">
                <a16:creationId xmlns:a16="http://schemas.microsoft.com/office/drawing/2014/main" id="{9FBA472A-43C9-4156-9658-19509BDDF0BF}"/>
              </a:ext>
            </a:extLst>
          </p:cNvPr>
          <p:cNvSpPr>
            <a:spLocks noGrp="1"/>
          </p:cNvSpPr>
          <p:nvPr>
            <p:ph type="pic" sz="quarter" idx="17"/>
          </p:nvPr>
        </p:nvSpPr>
        <p:spPr>
          <a:xfrm>
            <a:off x="7620000" y="4572000"/>
            <a:ext cx="2286000" cy="2286000"/>
          </a:xfrm>
          <a:custGeom>
            <a:avLst/>
            <a:gdLst>
              <a:gd name="connsiteX0" fmla="*/ 0 w 2286000"/>
              <a:gd name="connsiteY0" fmla="*/ 0 h 2286000"/>
              <a:gd name="connsiteX1" fmla="*/ 2286000 w 2286000"/>
              <a:gd name="connsiteY1" fmla="*/ 0 h 2286000"/>
              <a:gd name="connsiteX2" fmla="*/ 2286000 w 2286000"/>
              <a:gd name="connsiteY2" fmla="*/ 2286000 h 2286000"/>
              <a:gd name="connsiteX3" fmla="*/ 0 w 2286000"/>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286000" h="2286000">
                <a:moveTo>
                  <a:pt x="0" y="0"/>
                </a:moveTo>
                <a:lnTo>
                  <a:pt x="2286000" y="0"/>
                </a:lnTo>
                <a:lnTo>
                  <a:pt x="2286000" y="2286000"/>
                </a:lnTo>
                <a:lnTo>
                  <a:pt x="0" y="2286000"/>
                </a:lnTo>
                <a:close/>
              </a:path>
            </a:pathLst>
          </a:custGeom>
          <a:solidFill>
            <a:schemeClr val="bg2">
              <a:lumMod val="95000"/>
            </a:schemeClr>
          </a:solidFill>
        </p:spPr>
        <p:txBody>
          <a:bodyPr wrap="square">
            <a:noAutofit/>
          </a:bodyPr>
          <a:lstStyle>
            <a:lvl1pPr>
              <a:defRPr sz="800"/>
            </a:lvl1pPr>
          </a:lstStyle>
          <a:p>
            <a:endParaRPr lang="en-US"/>
          </a:p>
        </p:txBody>
      </p:sp>
      <p:sp>
        <p:nvSpPr>
          <p:cNvPr id="39" name="Picture Placeholder 38">
            <a:extLst>
              <a:ext uri="{FF2B5EF4-FFF2-40B4-BE49-F238E27FC236}">
                <a16:creationId xmlns:a16="http://schemas.microsoft.com/office/drawing/2014/main" id="{FF7C75D0-2C17-408C-99AC-78223186B35A}"/>
              </a:ext>
            </a:extLst>
          </p:cNvPr>
          <p:cNvSpPr>
            <a:spLocks noGrp="1"/>
          </p:cNvSpPr>
          <p:nvPr>
            <p:ph type="pic" sz="quarter" idx="18"/>
          </p:nvPr>
        </p:nvSpPr>
        <p:spPr>
          <a:xfrm>
            <a:off x="9889832" y="4572000"/>
            <a:ext cx="2302169" cy="2286000"/>
          </a:xfrm>
          <a:custGeom>
            <a:avLst/>
            <a:gdLst>
              <a:gd name="connsiteX0" fmla="*/ 0 w 2302169"/>
              <a:gd name="connsiteY0" fmla="*/ 0 h 2286000"/>
              <a:gd name="connsiteX1" fmla="*/ 2302169 w 2302169"/>
              <a:gd name="connsiteY1" fmla="*/ 0 h 2286000"/>
              <a:gd name="connsiteX2" fmla="*/ 2302169 w 2302169"/>
              <a:gd name="connsiteY2" fmla="*/ 2286000 h 2286000"/>
              <a:gd name="connsiteX3" fmla="*/ 0 w 2302169"/>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302169" h="2286000">
                <a:moveTo>
                  <a:pt x="0" y="0"/>
                </a:moveTo>
                <a:lnTo>
                  <a:pt x="2302169" y="0"/>
                </a:lnTo>
                <a:lnTo>
                  <a:pt x="2302169" y="2286000"/>
                </a:lnTo>
                <a:lnTo>
                  <a:pt x="0" y="2286000"/>
                </a:lnTo>
                <a:close/>
              </a:path>
            </a:pathLst>
          </a:custGeom>
          <a:solidFill>
            <a:schemeClr val="bg2">
              <a:lumMod val="85000"/>
            </a:schemeClr>
          </a:solidFill>
        </p:spPr>
        <p:txBody>
          <a:bodyPr wrap="square">
            <a:noAutofit/>
          </a:bodyPr>
          <a:lstStyle>
            <a:lvl1pPr>
              <a:defRPr sz="800"/>
            </a:lvl1pPr>
          </a:lstStyle>
          <a:p>
            <a:endParaRPr lang="en-US"/>
          </a:p>
        </p:txBody>
      </p:sp>
    </p:spTree>
    <p:extLst>
      <p:ext uri="{BB962C8B-B14F-4D97-AF65-F5344CB8AC3E}">
        <p14:creationId xmlns:p14="http://schemas.microsoft.com/office/powerpoint/2010/main" val="14495614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14" name="Text Placeholder 14">
            <a:extLst>
              <a:ext uri="{FF2B5EF4-FFF2-40B4-BE49-F238E27FC236}">
                <a16:creationId xmlns:a16="http://schemas.microsoft.com/office/drawing/2014/main" id="{7F9851A6-A5DD-46F5-9F47-1A1727E3B560}"/>
              </a:ext>
            </a:extLst>
          </p:cNvPr>
          <p:cNvSpPr>
            <a:spLocks noGrp="1"/>
          </p:cNvSpPr>
          <p:nvPr>
            <p:ph type="body" sz="quarter" idx="12" hasCustomPrompt="1"/>
          </p:nvPr>
        </p:nvSpPr>
        <p:spPr>
          <a:xfrm>
            <a:off x="1219261" y="1426265"/>
            <a:ext cx="4748402" cy="825329"/>
          </a:xfrm>
        </p:spPr>
        <p:txBody>
          <a:bodyPr anchor="ctr">
            <a:noAutofit/>
          </a:bodyPr>
          <a:lstStyle>
            <a:lvl1pPr marL="0" indent="0" algn="l">
              <a:buNone/>
              <a:defRPr sz="5400" b="1">
                <a:latin typeface="+mj-lt"/>
              </a:defRPr>
            </a:lvl1pPr>
          </a:lstStyle>
          <a:p>
            <a:pPr lvl="0"/>
            <a:r>
              <a:rPr lang="en-US" dirty="0"/>
              <a:t>Tittle Here</a:t>
            </a:r>
          </a:p>
        </p:txBody>
      </p:sp>
      <p:sp>
        <p:nvSpPr>
          <p:cNvPr id="17" name="Picture Placeholder 16">
            <a:extLst>
              <a:ext uri="{FF2B5EF4-FFF2-40B4-BE49-F238E27FC236}">
                <a16:creationId xmlns:a16="http://schemas.microsoft.com/office/drawing/2014/main" id="{B753A798-1196-4403-875D-7F779858540B}"/>
              </a:ext>
            </a:extLst>
          </p:cNvPr>
          <p:cNvSpPr>
            <a:spLocks noGrp="1"/>
          </p:cNvSpPr>
          <p:nvPr>
            <p:ph type="pic" sz="quarter" idx="13"/>
          </p:nvPr>
        </p:nvSpPr>
        <p:spPr>
          <a:xfrm>
            <a:off x="1252621" y="5130895"/>
            <a:ext cx="3109557" cy="1446550"/>
          </a:xfrm>
          <a:custGeom>
            <a:avLst/>
            <a:gdLst>
              <a:gd name="connsiteX0" fmla="*/ 0 w 3109557"/>
              <a:gd name="connsiteY0" fmla="*/ 0 h 1446550"/>
              <a:gd name="connsiteX1" fmla="*/ 3109557 w 3109557"/>
              <a:gd name="connsiteY1" fmla="*/ 0 h 1446550"/>
              <a:gd name="connsiteX2" fmla="*/ 3109557 w 3109557"/>
              <a:gd name="connsiteY2" fmla="*/ 1446550 h 1446550"/>
              <a:gd name="connsiteX3" fmla="*/ 0 w 3109557"/>
              <a:gd name="connsiteY3" fmla="*/ 1446550 h 1446550"/>
            </a:gdLst>
            <a:ahLst/>
            <a:cxnLst>
              <a:cxn ang="0">
                <a:pos x="connsiteX0" y="connsiteY0"/>
              </a:cxn>
              <a:cxn ang="0">
                <a:pos x="connsiteX1" y="connsiteY1"/>
              </a:cxn>
              <a:cxn ang="0">
                <a:pos x="connsiteX2" y="connsiteY2"/>
              </a:cxn>
              <a:cxn ang="0">
                <a:pos x="connsiteX3" y="connsiteY3"/>
              </a:cxn>
            </a:cxnLst>
            <a:rect l="l" t="t" r="r" b="b"/>
            <a:pathLst>
              <a:path w="3109557" h="1446550">
                <a:moveTo>
                  <a:pt x="0" y="0"/>
                </a:moveTo>
                <a:lnTo>
                  <a:pt x="3109557" y="0"/>
                </a:lnTo>
                <a:lnTo>
                  <a:pt x="3109557" y="1446550"/>
                </a:lnTo>
                <a:lnTo>
                  <a:pt x="0" y="1446550"/>
                </a:lnTo>
                <a:close/>
              </a:path>
            </a:pathLst>
          </a:custGeom>
          <a:solidFill>
            <a:schemeClr val="bg2">
              <a:lumMod val="95000"/>
            </a:schemeClr>
          </a:solidFill>
        </p:spPr>
        <p:txBody>
          <a:bodyPr wrap="square">
            <a:noAutofit/>
          </a:bodyPr>
          <a:lstStyle>
            <a:lvl1pPr>
              <a:defRPr sz="800"/>
            </a:lvl1pPr>
          </a:lstStyle>
          <a:p>
            <a:endParaRPr lang="en-US"/>
          </a:p>
        </p:txBody>
      </p:sp>
      <p:sp>
        <p:nvSpPr>
          <p:cNvPr id="20" name="Picture Placeholder 19">
            <a:extLst>
              <a:ext uri="{FF2B5EF4-FFF2-40B4-BE49-F238E27FC236}">
                <a16:creationId xmlns:a16="http://schemas.microsoft.com/office/drawing/2014/main" id="{DB069873-2B60-4946-B321-A4C3C0042E22}"/>
              </a:ext>
            </a:extLst>
          </p:cNvPr>
          <p:cNvSpPr>
            <a:spLocks noGrp="1"/>
          </p:cNvSpPr>
          <p:nvPr>
            <p:ph type="pic" sz="quarter" idx="14"/>
          </p:nvPr>
        </p:nvSpPr>
        <p:spPr>
          <a:xfrm>
            <a:off x="4669769" y="5130895"/>
            <a:ext cx="3109557" cy="1446550"/>
          </a:xfrm>
          <a:custGeom>
            <a:avLst/>
            <a:gdLst>
              <a:gd name="connsiteX0" fmla="*/ 0 w 3109557"/>
              <a:gd name="connsiteY0" fmla="*/ 0 h 1446550"/>
              <a:gd name="connsiteX1" fmla="*/ 3109557 w 3109557"/>
              <a:gd name="connsiteY1" fmla="*/ 0 h 1446550"/>
              <a:gd name="connsiteX2" fmla="*/ 3109557 w 3109557"/>
              <a:gd name="connsiteY2" fmla="*/ 1446550 h 1446550"/>
              <a:gd name="connsiteX3" fmla="*/ 0 w 3109557"/>
              <a:gd name="connsiteY3" fmla="*/ 1446550 h 1446550"/>
            </a:gdLst>
            <a:ahLst/>
            <a:cxnLst>
              <a:cxn ang="0">
                <a:pos x="connsiteX0" y="connsiteY0"/>
              </a:cxn>
              <a:cxn ang="0">
                <a:pos x="connsiteX1" y="connsiteY1"/>
              </a:cxn>
              <a:cxn ang="0">
                <a:pos x="connsiteX2" y="connsiteY2"/>
              </a:cxn>
              <a:cxn ang="0">
                <a:pos x="connsiteX3" y="connsiteY3"/>
              </a:cxn>
            </a:cxnLst>
            <a:rect l="l" t="t" r="r" b="b"/>
            <a:pathLst>
              <a:path w="3109557" h="1446550">
                <a:moveTo>
                  <a:pt x="0" y="0"/>
                </a:moveTo>
                <a:lnTo>
                  <a:pt x="3109557" y="0"/>
                </a:lnTo>
                <a:lnTo>
                  <a:pt x="3109557" y="1446550"/>
                </a:lnTo>
                <a:lnTo>
                  <a:pt x="0" y="1446550"/>
                </a:lnTo>
                <a:close/>
              </a:path>
            </a:pathLst>
          </a:custGeom>
          <a:solidFill>
            <a:schemeClr val="bg2">
              <a:lumMod val="95000"/>
            </a:schemeClr>
          </a:solidFill>
        </p:spPr>
        <p:txBody>
          <a:bodyPr wrap="square">
            <a:noAutofit/>
          </a:bodyPr>
          <a:lstStyle>
            <a:lvl1pPr>
              <a:defRPr sz="800"/>
            </a:lvl1pPr>
          </a:lstStyle>
          <a:p>
            <a:endParaRPr lang="en-US"/>
          </a:p>
        </p:txBody>
      </p:sp>
      <p:sp>
        <p:nvSpPr>
          <p:cNvPr id="21" name="Picture Placeholder 20">
            <a:extLst>
              <a:ext uri="{FF2B5EF4-FFF2-40B4-BE49-F238E27FC236}">
                <a16:creationId xmlns:a16="http://schemas.microsoft.com/office/drawing/2014/main" id="{4A68C12C-E985-4720-86C4-9D91E6BFF70B}"/>
              </a:ext>
            </a:extLst>
          </p:cNvPr>
          <p:cNvSpPr>
            <a:spLocks noGrp="1"/>
          </p:cNvSpPr>
          <p:nvPr>
            <p:ph type="pic" sz="quarter" idx="15"/>
          </p:nvPr>
        </p:nvSpPr>
        <p:spPr>
          <a:xfrm>
            <a:off x="8063345" y="280554"/>
            <a:ext cx="3532910" cy="6296890"/>
          </a:xfrm>
          <a:custGeom>
            <a:avLst/>
            <a:gdLst>
              <a:gd name="connsiteX0" fmla="*/ 0 w 3109557"/>
              <a:gd name="connsiteY0" fmla="*/ 0 h 1446550"/>
              <a:gd name="connsiteX1" fmla="*/ 3109557 w 3109557"/>
              <a:gd name="connsiteY1" fmla="*/ 0 h 1446550"/>
              <a:gd name="connsiteX2" fmla="*/ 3109557 w 3109557"/>
              <a:gd name="connsiteY2" fmla="*/ 1446550 h 1446550"/>
              <a:gd name="connsiteX3" fmla="*/ 0 w 3109557"/>
              <a:gd name="connsiteY3" fmla="*/ 1446550 h 1446550"/>
            </a:gdLst>
            <a:ahLst/>
            <a:cxnLst>
              <a:cxn ang="0">
                <a:pos x="connsiteX0" y="connsiteY0"/>
              </a:cxn>
              <a:cxn ang="0">
                <a:pos x="connsiteX1" y="connsiteY1"/>
              </a:cxn>
              <a:cxn ang="0">
                <a:pos x="connsiteX2" y="connsiteY2"/>
              </a:cxn>
              <a:cxn ang="0">
                <a:pos x="connsiteX3" y="connsiteY3"/>
              </a:cxn>
            </a:cxnLst>
            <a:rect l="l" t="t" r="r" b="b"/>
            <a:pathLst>
              <a:path w="3109557" h="1446550">
                <a:moveTo>
                  <a:pt x="0" y="0"/>
                </a:moveTo>
                <a:lnTo>
                  <a:pt x="3109557" y="0"/>
                </a:lnTo>
                <a:lnTo>
                  <a:pt x="3109557" y="1446550"/>
                </a:lnTo>
                <a:lnTo>
                  <a:pt x="0" y="1446550"/>
                </a:lnTo>
                <a:close/>
              </a:path>
            </a:pathLst>
          </a:custGeom>
          <a:solidFill>
            <a:schemeClr val="bg2">
              <a:lumMod val="95000"/>
            </a:schemeClr>
          </a:solidFill>
        </p:spPr>
        <p:txBody>
          <a:bodyPr wrap="square">
            <a:noAutofit/>
          </a:bodyPr>
          <a:lstStyle>
            <a:lvl1pPr>
              <a:defRPr sz="800"/>
            </a:lvl1pPr>
          </a:lstStyle>
          <a:p>
            <a:endParaRPr lang="en-US"/>
          </a:p>
        </p:txBody>
      </p:sp>
    </p:spTree>
    <p:extLst>
      <p:ext uri="{BB962C8B-B14F-4D97-AF65-F5344CB8AC3E}">
        <p14:creationId xmlns:p14="http://schemas.microsoft.com/office/powerpoint/2010/main" val="7186387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8A160468-1293-4BBA-ADBE-53CFBE96DBD0}"/>
              </a:ext>
            </a:extLst>
          </p:cNvPr>
          <p:cNvSpPr>
            <a:spLocks noGrp="1"/>
          </p:cNvSpPr>
          <p:nvPr>
            <p:ph type="pic" sz="quarter" idx="11"/>
          </p:nvPr>
        </p:nvSpPr>
        <p:spPr>
          <a:xfrm>
            <a:off x="422031" y="395654"/>
            <a:ext cx="7051432" cy="6066692"/>
          </a:xfrm>
          <a:custGeom>
            <a:avLst/>
            <a:gdLst>
              <a:gd name="connsiteX0" fmla="*/ 4888524 w 7051432"/>
              <a:gd name="connsiteY0" fmla="*/ 0 h 6066692"/>
              <a:gd name="connsiteX1" fmla="*/ 7051432 w 7051432"/>
              <a:gd name="connsiteY1" fmla="*/ 0 h 6066692"/>
              <a:gd name="connsiteX2" fmla="*/ 7051432 w 7051432"/>
              <a:gd name="connsiteY2" fmla="*/ 6066692 h 6066692"/>
              <a:gd name="connsiteX3" fmla="*/ 4888524 w 7051432"/>
              <a:gd name="connsiteY3" fmla="*/ 6066692 h 6066692"/>
              <a:gd name="connsiteX4" fmla="*/ 0 w 7051432"/>
              <a:gd name="connsiteY4" fmla="*/ 0 h 6066692"/>
              <a:gd name="connsiteX5" fmla="*/ 4730261 w 7051432"/>
              <a:gd name="connsiteY5" fmla="*/ 0 h 6066692"/>
              <a:gd name="connsiteX6" fmla="*/ 4730261 w 7051432"/>
              <a:gd name="connsiteY6" fmla="*/ 6066692 h 6066692"/>
              <a:gd name="connsiteX7" fmla="*/ 0 w 7051432"/>
              <a:gd name="connsiteY7" fmla="*/ 6066692 h 606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51432" h="6066692">
                <a:moveTo>
                  <a:pt x="4888524" y="0"/>
                </a:moveTo>
                <a:lnTo>
                  <a:pt x="7051432" y="0"/>
                </a:lnTo>
                <a:lnTo>
                  <a:pt x="7051432" y="6066692"/>
                </a:lnTo>
                <a:lnTo>
                  <a:pt x="4888524" y="6066692"/>
                </a:lnTo>
                <a:close/>
                <a:moveTo>
                  <a:pt x="0" y="0"/>
                </a:moveTo>
                <a:lnTo>
                  <a:pt x="4730261" y="0"/>
                </a:lnTo>
                <a:lnTo>
                  <a:pt x="4730261" y="6066692"/>
                </a:lnTo>
                <a:lnTo>
                  <a:pt x="0" y="6066692"/>
                </a:lnTo>
                <a:close/>
              </a:path>
            </a:pathLst>
          </a:custGeom>
          <a:solidFill>
            <a:schemeClr val="bg2">
              <a:lumMod val="95000"/>
            </a:schemeClr>
          </a:solidFill>
        </p:spPr>
        <p:txBody>
          <a:bodyPr wrap="square">
            <a:noAutofit/>
          </a:bodyPr>
          <a:lstStyle>
            <a:lvl1pPr>
              <a:defRPr sz="800"/>
            </a:lvl1pPr>
          </a:lstStyle>
          <a:p>
            <a:endParaRPr lang="en-US"/>
          </a:p>
        </p:txBody>
      </p:sp>
      <p:sp>
        <p:nvSpPr>
          <p:cNvPr id="20" name="Picture Placeholder 17">
            <a:extLst>
              <a:ext uri="{FF2B5EF4-FFF2-40B4-BE49-F238E27FC236}">
                <a16:creationId xmlns:a16="http://schemas.microsoft.com/office/drawing/2014/main" id="{A9786C7B-5006-49AB-841E-C8FBC5AD9574}"/>
              </a:ext>
            </a:extLst>
          </p:cNvPr>
          <p:cNvSpPr>
            <a:spLocks noGrp="1"/>
          </p:cNvSpPr>
          <p:nvPr>
            <p:ph type="pic" sz="quarter" idx="12"/>
          </p:nvPr>
        </p:nvSpPr>
        <p:spPr>
          <a:xfrm>
            <a:off x="7631725" y="395653"/>
            <a:ext cx="4138243" cy="2611315"/>
          </a:xfrm>
          <a:solidFill>
            <a:schemeClr val="bg2">
              <a:lumMod val="95000"/>
            </a:schemeClr>
          </a:solidFill>
        </p:spPr>
        <p:txBody>
          <a:bodyPr>
            <a:normAutofit/>
          </a:bodyPr>
          <a:lstStyle>
            <a:lvl1pPr>
              <a:defRPr sz="800"/>
            </a:lvl1pPr>
          </a:lstStyle>
          <a:p>
            <a:endParaRPr lang="en-US"/>
          </a:p>
        </p:txBody>
      </p:sp>
      <p:sp>
        <p:nvSpPr>
          <p:cNvPr id="22" name="Text Placeholder 14">
            <a:extLst>
              <a:ext uri="{FF2B5EF4-FFF2-40B4-BE49-F238E27FC236}">
                <a16:creationId xmlns:a16="http://schemas.microsoft.com/office/drawing/2014/main" id="{AD75DC97-2F3B-41AA-9ADB-B4AD99D4D904}"/>
              </a:ext>
            </a:extLst>
          </p:cNvPr>
          <p:cNvSpPr>
            <a:spLocks noGrp="1"/>
          </p:cNvSpPr>
          <p:nvPr>
            <p:ph type="body" sz="quarter" idx="13" hasCustomPrompt="1"/>
          </p:nvPr>
        </p:nvSpPr>
        <p:spPr>
          <a:xfrm>
            <a:off x="7702065" y="3359116"/>
            <a:ext cx="4138243" cy="825329"/>
          </a:xfrm>
        </p:spPr>
        <p:txBody>
          <a:bodyPr anchor="ctr">
            <a:noAutofit/>
          </a:bodyPr>
          <a:lstStyle>
            <a:lvl1pPr marL="0" indent="0" algn="l">
              <a:buNone/>
              <a:defRPr sz="5400" b="1">
                <a:latin typeface="+mj-lt"/>
              </a:defRPr>
            </a:lvl1pPr>
          </a:lstStyle>
          <a:p>
            <a:pPr lvl="0"/>
            <a:r>
              <a:rPr lang="en-US" dirty="0"/>
              <a:t>Tittle Here</a:t>
            </a:r>
          </a:p>
        </p:txBody>
      </p:sp>
    </p:spTree>
    <p:extLst>
      <p:ext uri="{BB962C8B-B14F-4D97-AF65-F5344CB8AC3E}">
        <p14:creationId xmlns:p14="http://schemas.microsoft.com/office/powerpoint/2010/main" val="3464506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1F6AC7F-10F7-4FA6-94B2-BF8F27718E76}"/>
              </a:ext>
            </a:extLst>
          </p:cNvPr>
          <p:cNvSpPr>
            <a:spLocks noGrp="1"/>
          </p:cNvSpPr>
          <p:nvPr>
            <p:ph type="pic" sz="quarter" idx="10"/>
          </p:nvPr>
        </p:nvSpPr>
        <p:spPr>
          <a:xfrm>
            <a:off x="0" y="0"/>
            <a:ext cx="12192000" cy="6858000"/>
          </a:xfrm>
          <a:solidFill>
            <a:schemeClr val="bg2">
              <a:lumMod val="95000"/>
            </a:schemeClr>
          </a:solidFill>
        </p:spPr>
        <p:txBody>
          <a:bodyPr>
            <a:normAutofit/>
          </a:bodyPr>
          <a:lstStyle>
            <a:lvl1pPr>
              <a:defRPr sz="800"/>
            </a:lvl1pPr>
          </a:lstStyle>
          <a:p>
            <a:endParaRPr lang="en-US"/>
          </a:p>
        </p:txBody>
      </p:sp>
    </p:spTree>
    <p:extLst>
      <p:ext uri="{BB962C8B-B14F-4D97-AF65-F5344CB8AC3E}">
        <p14:creationId xmlns:p14="http://schemas.microsoft.com/office/powerpoint/2010/main" val="29361009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7FCAC7C5-AB78-4F37-9D76-AE84F786CE19}"/>
              </a:ext>
            </a:extLst>
          </p:cNvPr>
          <p:cNvSpPr>
            <a:spLocks noGrp="1"/>
          </p:cNvSpPr>
          <p:nvPr>
            <p:ph type="pic" sz="quarter" idx="10"/>
          </p:nvPr>
        </p:nvSpPr>
        <p:spPr>
          <a:xfrm rot="19521415">
            <a:off x="3634921" y="1744652"/>
            <a:ext cx="2272970" cy="2701516"/>
          </a:xfrm>
          <a:custGeom>
            <a:avLst/>
            <a:gdLst>
              <a:gd name="connsiteX0" fmla="*/ 0 w 1795462"/>
              <a:gd name="connsiteY0" fmla="*/ 0 h 2806700"/>
              <a:gd name="connsiteX1" fmla="*/ 1795462 w 1795462"/>
              <a:gd name="connsiteY1" fmla="*/ 0 h 2806700"/>
              <a:gd name="connsiteX2" fmla="*/ 1795462 w 1795462"/>
              <a:gd name="connsiteY2" fmla="*/ 2806700 h 2806700"/>
              <a:gd name="connsiteX3" fmla="*/ 0 w 1795462"/>
              <a:gd name="connsiteY3" fmla="*/ 2806700 h 2806700"/>
              <a:gd name="connsiteX4" fmla="*/ 0 w 1795462"/>
              <a:gd name="connsiteY4" fmla="*/ 0 h 2806700"/>
              <a:gd name="connsiteX0" fmla="*/ 0 w 1795462"/>
              <a:gd name="connsiteY0" fmla="*/ 53238 h 2859938"/>
              <a:gd name="connsiteX1" fmla="*/ 1776274 w 1795462"/>
              <a:gd name="connsiteY1" fmla="*/ 0 h 2859938"/>
              <a:gd name="connsiteX2" fmla="*/ 1795462 w 1795462"/>
              <a:gd name="connsiteY2" fmla="*/ 2859938 h 2859938"/>
              <a:gd name="connsiteX3" fmla="*/ 0 w 1795462"/>
              <a:gd name="connsiteY3" fmla="*/ 2859938 h 2859938"/>
              <a:gd name="connsiteX4" fmla="*/ 0 w 1795462"/>
              <a:gd name="connsiteY4" fmla="*/ 53238 h 2859938"/>
              <a:gd name="connsiteX0" fmla="*/ 276429 w 1795462"/>
              <a:gd name="connsiteY0" fmla="*/ 0 h 3079467"/>
              <a:gd name="connsiteX1" fmla="*/ 1776274 w 1795462"/>
              <a:gd name="connsiteY1" fmla="*/ 219529 h 3079467"/>
              <a:gd name="connsiteX2" fmla="*/ 1795462 w 1795462"/>
              <a:gd name="connsiteY2" fmla="*/ 3079467 h 3079467"/>
              <a:gd name="connsiteX3" fmla="*/ 0 w 1795462"/>
              <a:gd name="connsiteY3" fmla="*/ 3079467 h 3079467"/>
              <a:gd name="connsiteX4" fmla="*/ 276429 w 1795462"/>
              <a:gd name="connsiteY4" fmla="*/ 0 h 3079467"/>
              <a:gd name="connsiteX0" fmla="*/ 276429 w 2523622"/>
              <a:gd name="connsiteY0" fmla="*/ 0 h 3079467"/>
              <a:gd name="connsiteX1" fmla="*/ 1776274 w 2523622"/>
              <a:gd name="connsiteY1" fmla="*/ 219529 h 3079467"/>
              <a:gd name="connsiteX2" fmla="*/ 2523622 w 2523622"/>
              <a:gd name="connsiteY2" fmla="*/ 2691042 h 3079467"/>
              <a:gd name="connsiteX3" fmla="*/ 0 w 2523622"/>
              <a:gd name="connsiteY3" fmla="*/ 3079467 h 3079467"/>
              <a:gd name="connsiteX4" fmla="*/ 276429 w 2523622"/>
              <a:gd name="connsiteY4" fmla="*/ 0 h 3079467"/>
              <a:gd name="connsiteX0" fmla="*/ 0 w 2247193"/>
              <a:gd name="connsiteY0" fmla="*/ 0 h 2691042"/>
              <a:gd name="connsiteX1" fmla="*/ 1499845 w 2247193"/>
              <a:gd name="connsiteY1" fmla="*/ 219529 h 2691042"/>
              <a:gd name="connsiteX2" fmla="*/ 2247193 w 2247193"/>
              <a:gd name="connsiteY2" fmla="*/ 2691042 h 2691042"/>
              <a:gd name="connsiteX3" fmla="*/ 637181 w 2247193"/>
              <a:gd name="connsiteY3" fmla="*/ 2567304 h 2691042"/>
              <a:gd name="connsiteX4" fmla="*/ 0 w 2247193"/>
              <a:gd name="connsiteY4" fmla="*/ 0 h 2691042"/>
              <a:gd name="connsiteX0" fmla="*/ 0 w 2253108"/>
              <a:gd name="connsiteY0" fmla="*/ 0 h 2687792"/>
              <a:gd name="connsiteX1" fmla="*/ 1505760 w 2253108"/>
              <a:gd name="connsiteY1" fmla="*/ 216279 h 2687792"/>
              <a:gd name="connsiteX2" fmla="*/ 2253108 w 2253108"/>
              <a:gd name="connsiteY2" fmla="*/ 2687792 h 2687792"/>
              <a:gd name="connsiteX3" fmla="*/ 643096 w 2253108"/>
              <a:gd name="connsiteY3" fmla="*/ 2564054 h 2687792"/>
              <a:gd name="connsiteX4" fmla="*/ 0 w 2253108"/>
              <a:gd name="connsiteY4" fmla="*/ 0 h 2687792"/>
              <a:gd name="connsiteX0" fmla="*/ 0 w 2272970"/>
              <a:gd name="connsiteY0" fmla="*/ 0 h 2701516"/>
              <a:gd name="connsiteX1" fmla="*/ 1525622 w 2272970"/>
              <a:gd name="connsiteY1" fmla="*/ 230003 h 2701516"/>
              <a:gd name="connsiteX2" fmla="*/ 2272970 w 2272970"/>
              <a:gd name="connsiteY2" fmla="*/ 2701516 h 2701516"/>
              <a:gd name="connsiteX3" fmla="*/ 662958 w 2272970"/>
              <a:gd name="connsiteY3" fmla="*/ 2577778 h 2701516"/>
              <a:gd name="connsiteX4" fmla="*/ 0 w 2272970"/>
              <a:gd name="connsiteY4" fmla="*/ 0 h 270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970" h="2701516">
                <a:moveTo>
                  <a:pt x="0" y="0"/>
                </a:moveTo>
                <a:lnTo>
                  <a:pt x="1525622" y="230003"/>
                </a:lnTo>
                <a:lnTo>
                  <a:pt x="2272970" y="2701516"/>
                </a:lnTo>
                <a:lnTo>
                  <a:pt x="662958" y="2577778"/>
                </a:lnTo>
                <a:lnTo>
                  <a:pt x="0" y="0"/>
                </a:lnTo>
                <a:close/>
              </a:path>
            </a:pathLst>
          </a:custGeom>
          <a:solidFill>
            <a:schemeClr val="bg2">
              <a:lumMod val="95000"/>
            </a:schemeClr>
          </a:solidFill>
        </p:spPr>
        <p:txBody>
          <a:bodyPr>
            <a:normAutofit/>
          </a:bodyPr>
          <a:lstStyle>
            <a:lvl1pPr>
              <a:defRPr sz="800"/>
            </a:lvl1pPr>
          </a:lstStyle>
          <a:p>
            <a:endParaRPr lang="en-US"/>
          </a:p>
        </p:txBody>
      </p:sp>
      <p:sp>
        <p:nvSpPr>
          <p:cNvPr id="17" name="Picture Placeholder 15">
            <a:extLst>
              <a:ext uri="{FF2B5EF4-FFF2-40B4-BE49-F238E27FC236}">
                <a16:creationId xmlns:a16="http://schemas.microsoft.com/office/drawing/2014/main" id="{0AA67360-B106-4749-AD33-E2D419EC06BC}"/>
              </a:ext>
            </a:extLst>
          </p:cNvPr>
          <p:cNvSpPr>
            <a:spLocks noGrp="1"/>
          </p:cNvSpPr>
          <p:nvPr>
            <p:ph type="pic" sz="quarter" idx="11"/>
          </p:nvPr>
        </p:nvSpPr>
        <p:spPr>
          <a:xfrm rot="19521415">
            <a:off x="3155477" y="3665862"/>
            <a:ext cx="2430340" cy="3030811"/>
          </a:xfrm>
          <a:custGeom>
            <a:avLst/>
            <a:gdLst>
              <a:gd name="connsiteX0" fmla="*/ 0 w 1795462"/>
              <a:gd name="connsiteY0" fmla="*/ 0 h 2806700"/>
              <a:gd name="connsiteX1" fmla="*/ 1795462 w 1795462"/>
              <a:gd name="connsiteY1" fmla="*/ 0 h 2806700"/>
              <a:gd name="connsiteX2" fmla="*/ 1795462 w 1795462"/>
              <a:gd name="connsiteY2" fmla="*/ 2806700 h 2806700"/>
              <a:gd name="connsiteX3" fmla="*/ 0 w 1795462"/>
              <a:gd name="connsiteY3" fmla="*/ 2806700 h 2806700"/>
              <a:gd name="connsiteX4" fmla="*/ 0 w 1795462"/>
              <a:gd name="connsiteY4" fmla="*/ 0 h 2806700"/>
              <a:gd name="connsiteX0" fmla="*/ 0 w 1795462"/>
              <a:gd name="connsiteY0" fmla="*/ 53238 h 2859938"/>
              <a:gd name="connsiteX1" fmla="*/ 1776274 w 1795462"/>
              <a:gd name="connsiteY1" fmla="*/ 0 h 2859938"/>
              <a:gd name="connsiteX2" fmla="*/ 1795462 w 1795462"/>
              <a:gd name="connsiteY2" fmla="*/ 2859938 h 2859938"/>
              <a:gd name="connsiteX3" fmla="*/ 0 w 1795462"/>
              <a:gd name="connsiteY3" fmla="*/ 2859938 h 2859938"/>
              <a:gd name="connsiteX4" fmla="*/ 0 w 1795462"/>
              <a:gd name="connsiteY4" fmla="*/ 53238 h 2859938"/>
              <a:gd name="connsiteX0" fmla="*/ 276429 w 1795462"/>
              <a:gd name="connsiteY0" fmla="*/ 0 h 3079467"/>
              <a:gd name="connsiteX1" fmla="*/ 1776274 w 1795462"/>
              <a:gd name="connsiteY1" fmla="*/ 219529 h 3079467"/>
              <a:gd name="connsiteX2" fmla="*/ 1795462 w 1795462"/>
              <a:gd name="connsiteY2" fmla="*/ 3079467 h 3079467"/>
              <a:gd name="connsiteX3" fmla="*/ 0 w 1795462"/>
              <a:gd name="connsiteY3" fmla="*/ 3079467 h 3079467"/>
              <a:gd name="connsiteX4" fmla="*/ 276429 w 1795462"/>
              <a:gd name="connsiteY4" fmla="*/ 0 h 3079467"/>
              <a:gd name="connsiteX0" fmla="*/ 276429 w 2523622"/>
              <a:gd name="connsiteY0" fmla="*/ 0 h 3079467"/>
              <a:gd name="connsiteX1" fmla="*/ 1776274 w 2523622"/>
              <a:gd name="connsiteY1" fmla="*/ 219529 h 3079467"/>
              <a:gd name="connsiteX2" fmla="*/ 2523622 w 2523622"/>
              <a:gd name="connsiteY2" fmla="*/ 2691042 h 3079467"/>
              <a:gd name="connsiteX3" fmla="*/ 0 w 2523622"/>
              <a:gd name="connsiteY3" fmla="*/ 3079467 h 3079467"/>
              <a:gd name="connsiteX4" fmla="*/ 276429 w 2523622"/>
              <a:gd name="connsiteY4" fmla="*/ 0 h 3079467"/>
              <a:gd name="connsiteX0" fmla="*/ 0 w 2247193"/>
              <a:gd name="connsiteY0" fmla="*/ 0 h 2691042"/>
              <a:gd name="connsiteX1" fmla="*/ 1499845 w 2247193"/>
              <a:gd name="connsiteY1" fmla="*/ 219529 h 2691042"/>
              <a:gd name="connsiteX2" fmla="*/ 2247193 w 2247193"/>
              <a:gd name="connsiteY2" fmla="*/ 2691042 h 2691042"/>
              <a:gd name="connsiteX3" fmla="*/ 637181 w 2247193"/>
              <a:gd name="connsiteY3" fmla="*/ 2567304 h 2691042"/>
              <a:gd name="connsiteX4" fmla="*/ 0 w 2247193"/>
              <a:gd name="connsiteY4" fmla="*/ 0 h 2691042"/>
              <a:gd name="connsiteX0" fmla="*/ 0 w 2253108"/>
              <a:gd name="connsiteY0" fmla="*/ 0 h 2687792"/>
              <a:gd name="connsiteX1" fmla="*/ 1505760 w 2253108"/>
              <a:gd name="connsiteY1" fmla="*/ 216279 h 2687792"/>
              <a:gd name="connsiteX2" fmla="*/ 2253108 w 2253108"/>
              <a:gd name="connsiteY2" fmla="*/ 2687792 h 2687792"/>
              <a:gd name="connsiteX3" fmla="*/ 643096 w 2253108"/>
              <a:gd name="connsiteY3" fmla="*/ 2564054 h 2687792"/>
              <a:gd name="connsiteX4" fmla="*/ 0 w 2253108"/>
              <a:gd name="connsiteY4" fmla="*/ 0 h 2687792"/>
              <a:gd name="connsiteX0" fmla="*/ 0 w 2272970"/>
              <a:gd name="connsiteY0" fmla="*/ 0 h 2701516"/>
              <a:gd name="connsiteX1" fmla="*/ 1525622 w 2272970"/>
              <a:gd name="connsiteY1" fmla="*/ 230003 h 2701516"/>
              <a:gd name="connsiteX2" fmla="*/ 2272970 w 2272970"/>
              <a:gd name="connsiteY2" fmla="*/ 2701516 h 2701516"/>
              <a:gd name="connsiteX3" fmla="*/ 662958 w 2272970"/>
              <a:gd name="connsiteY3" fmla="*/ 2577778 h 2701516"/>
              <a:gd name="connsiteX4" fmla="*/ 0 w 2272970"/>
              <a:gd name="connsiteY4" fmla="*/ 0 h 2701516"/>
              <a:gd name="connsiteX0" fmla="*/ 0 w 2272970"/>
              <a:gd name="connsiteY0" fmla="*/ 0 h 2701516"/>
              <a:gd name="connsiteX1" fmla="*/ 1671930 w 2272970"/>
              <a:gd name="connsiteY1" fmla="*/ 274875 h 2701516"/>
              <a:gd name="connsiteX2" fmla="*/ 2272970 w 2272970"/>
              <a:gd name="connsiteY2" fmla="*/ 2701516 h 2701516"/>
              <a:gd name="connsiteX3" fmla="*/ 662958 w 2272970"/>
              <a:gd name="connsiteY3" fmla="*/ 2577778 h 2701516"/>
              <a:gd name="connsiteX4" fmla="*/ 0 w 2272970"/>
              <a:gd name="connsiteY4" fmla="*/ 0 h 2701516"/>
              <a:gd name="connsiteX0" fmla="*/ 0 w 2334767"/>
              <a:gd name="connsiteY0" fmla="*/ 0 h 2605823"/>
              <a:gd name="connsiteX1" fmla="*/ 1733727 w 2334767"/>
              <a:gd name="connsiteY1" fmla="*/ 179182 h 2605823"/>
              <a:gd name="connsiteX2" fmla="*/ 2334767 w 2334767"/>
              <a:gd name="connsiteY2" fmla="*/ 2605823 h 2605823"/>
              <a:gd name="connsiteX3" fmla="*/ 724755 w 2334767"/>
              <a:gd name="connsiteY3" fmla="*/ 2482085 h 2605823"/>
              <a:gd name="connsiteX4" fmla="*/ 0 w 2334767"/>
              <a:gd name="connsiteY4" fmla="*/ 0 h 2605823"/>
              <a:gd name="connsiteX0" fmla="*/ 0 w 2430340"/>
              <a:gd name="connsiteY0" fmla="*/ 0 h 3030811"/>
              <a:gd name="connsiteX1" fmla="*/ 1733727 w 2430340"/>
              <a:gd name="connsiteY1" fmla="*/ 179182 h 3030811"/>
              <a:gd name="connsiteX2" fmla="*/ 2430340 w 2430340"/>
              <a:gd name="connsiteY2" fmla="*/ 3030811 h 3030811"/>
              <a:gd name="connsiteX3" fmla="*/ 724755 w 2430340"/>
              <a:gd name="connsiteY3" fmla="*/ 2482085 h 3030811"/>
              <a:gd name="connsiteX4" fmla="*/ 0 w 2430340"/>
              <a:gd name="connsiteY4" fmla="*/ 0 h 3030811"/>
              <a:gd name="connsiteX0" fmla="*/ 0 w 2430340"/>
              <a:gd name="connsiteY0" fmla="*/ 0 h 3030811"/>
              <a:gd name="connsiteX1" fmla="*/ 1733727 w 2430340"/>
              <a:gd name="connsiteY1" fmla="*/ 179182 h 3030811"/>
              <a:gd name="connsiteX2" fmla="*/ 2430340 w 2430340"/>
              <a:gd name="connsiteY2" fmla="*/ 3030811 h 3030811"/>
              <a:gd name="connsiteX3" fmla="*/ 537500 w 2430340"/>
              <a:gd name="connsiteY3" fmla="*/ 2940859 h 3030811"/>
              <a:gd name="connsiteX4" fmla="*/ 0 w 2430340"/>
              <a:gd name="connsiteY4" fmla="*/ 0 h 3030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0340" h="3030811">
                <a:moveTo>
                  <a:pt x="0" y="0"/>
                </a:moveTo>
                <a:lnTo>
                  <a:pt x="1733727" y="179182"/>
                </a:lnTo>
                <a:lnTo>
                  <a:pt x="2430340" y="3030811"/>
                </a:lnTo>
                <a:lnTo>
                  <a:pt x="537500" y="2940859"/>
                </a:lnTo>
                <a:lnTo>
                  <a:pt x="0" y="0"/>
                </a:lnTo>
                <a:close/>
              </a:path>
            </a:pathLst>
          </a:custGeom>
          <a:solidFill>
            <a:schemeClr val="bg2">
              <a:lumMod val="95000"/>
            </a:schemeClr>
          </a:solidFill>
        </p:spPr>
        <p:txBody>
          <a:bodyPr>
            <a:normAutofit/>
          </a:bodyPr>
          <a:lstStyle>
            <a:lvl1pPr>
              <a:defRPr sz="800"/>
            </a:lvl1pPr>
          </a:lstStyle>
          <a:p>
            <a:endParaRPr lang="en-US"/>
          </a:p>
        </p:txBody>
      </p:sp>
      <p:sp>
        <p:nvSpPr>
          <p:cNvPr id="18" name="Picture Placeholder 15">
            <a:extLst>
              <a:ext uri="{FF2B5EF4-FFF2-40B4-BE49-F238E27FC236}">
                <a16:creationId xmlns:a16="http://schemas.microsoft.com/office/drawing/2014/main" id="{F1D3F364-AB59-4EEB-BA01-D30EE2A997C8}"/>
              </a:ext>
            </a:extLst>
          </p:cNvPr>
          <p:cNvSpPr>
            <a:spLocks noGrp="1"/>
          </p:cNvSpPr>
          <p:nvPr>
            <p:ph type="pic" sz="quarter" idx="12"/>
          </p:nvPr>
        </p:nvSpPr>
        <p:spPr>
          <a:xfrm rot="19521415">
            <a:off x="801596" y="1565818"/>
            <a:ext cx="2132004" cy="2543406"/>
          </a:xfrm>
          <a:custGeom>
            <a:avLst/>
            <a:gdLst>
              <a:gd name="connsiteX0" fmla="*/ 0 w 1795462"/>
              <a:gd name="connsiteY0" fmla="*/ 0 h 2806700"/>
              <a:gd name="connsiteX1" fmla="*/ 1795462 w 1795462"/>
              <a:gd name="connsiteY1" fmla="*/ 0 h 2806700"/>
              <a:gd name="connsiteX2" fmla="*/ 1795462 w 1795462"/>
              <a:gd name="connsiteY2" fmla="*/ 2806700 h 2806700"/>
              <a:gd name="connsiteX3" fmla="*/ 0 w 1795462"/>
              <a:gd name="connsiteY3" fmla="*/ 2806700 h 2806700"/>
              <a:gd name="connsiteX4" fmla="*/ 0 w 1795462"/>
              <a:gd name="connsiteY4" fmla="*/ 0 h 2806700"/>
              <a:gd name="connsiteX0" fmla="*/ 0 w 1795462"/>
              <a:gd name="connsiteY0" fmla="*/ 53238 h 2859938"/>
              <a:gd name="connsiteX1" fmla="*/ 1776274 w 1795462"/>
              <a:gd name="connsiteY1" fmla="*/ 0 h 2859938"/>
              <a:gd name="connsiteX2" fmla="*/ 1795462 w 1795462"/>
              <a:gd name="connsiteY2" fmla="*/ 2859938 h 2859938"/>
              <a:gd name="connsiteX3" fmla="*/ 0 w 1795462"/>
              <a:gd name="connsiteY3" fmla="*/ 2859938 h 2859938"/>
              <a:gd name="connsiteX4" fmla="*/ 0 w 1795462"/>
              <a:gd name="connsiteY4" fmla="*/ 53238 h 2859938"/>
              <a:gd name="connsiteX0" fmla="*/ 276429 w 1795462"/>
              <a:gd name="connsiteY0" fmla="*/ 0 h 3079467"/>
              <a:gd name="connsiteX1" fmla="*/ 1776274 w 1795462"/>
              <a:gd name="connsiteY1" fmla="*/ 219529 h 3079467"/>
              <a:gd name="connsiteX2" fmla="*/ 1795462 w 1795462"/>
              <a:gd name="connsiteY2" fmla="*/ 3079467 h 3079467"/>
              <a:gd name="connsiteX3" fmla="*/ 0 w 1795462"/>
              <a:gd name="connsiteY3" fmla="*/ 3079467 h 3079467"/>
              <a:gd name="connsiteX4" fmla="*/ 276429 w 1795462"/>
              <a:gd name="connsiteY4" fmla="*/ 0 h 3079467"/>
              <a:gd name="connsiteX0" fmla="*/ 276429 w 2523622"/>
              <a:gd name="connsiteY0" fmla="*/ 0 h 3079467"/>
              <a:gd name="connsiteX1" fmla="*/ 1776274 w 2523622"/>
              <a:gd name="connsiteY1" fmla="*/ 219529 h 3079467"/>
              <a:gd name="connsiteX2" fmla="*/ 2523622 w 2523622"/>
              <a:gd name="connsiteY2" fmla="*/ 2691042 h 3079467"/>
              <a:gd name="connsiteX3" fmla="*/ 0 w 2523622"/>
              <a:gd name="connsiteY3" fmla="*/ 3079467 h 3079467"/>
              <a:gd name="connsiteX4" fmla="*/ 276429 w 2523622"/>
              <a:gd name="connsiteY4" fmla="*/ 0 h 3079467"/>
              <a:gd name="connsiteX0" fmla="*/ 0 w 2247193"/>
              <a:gd name="connsiteY0" fmla="*/ 0 h 2691042"/>
              <a:gd name="connsiteX1" fmla="*/ 1499845 w 2247193"/>
              <a:gd name="connsiteY1" fmla="*/ 219529 h 2691042"/>
              <a:gd name="connsiteX2" fmla="*/ 2247193 w 2247193"/>
              <a:gd name="connsiteY2" fmla="*/ 2691042 h 2691042"/>
              <a:gd name="connsiteX3" fmla="*/ 637181 w 2247193"/>
              <a:gd name="connsiteY3" fmla="*/ 2567304 h 2691042"/>
              <a:gd name="connsiteX4" fmla="*/ 0 w 2247193"/>
              <a:gd name="connsiteY4" fmla="*/ 0 h 2691042"/>
              <a:gd name="connsiteX0" fmla="*/ 0 w 2253108"/>
              <a:gd name="connsiteY0" fmla="*/ 0 h 2687792"/>
              <a:gd name="connsiteX1" fmla="*/ 1505760 w 2253108"/>
              <a:gd name="connsiteY1" fmla="*/ 216279 h 2687792"/>
              <a:gd name="connsiteX2" fmla="*/ 2253108 w 2253108"/>
              <a:gd name="connsiteY2" fmla="*/ 2687792 h 2687792"/>
              <a:gd name="connsiteX3" fmla="*/ 643096 w 2253108"/>
              <a:gd name="connsiteY3" fmla="*/ 2564054 h 2687792"/>
              <a:gd name="connsiteX4" fmla="*/ 0 w 2253108"/>
              <a:gd name="connsiteY4" fmla="*/ 0 h 2687792"/>
              <a:gd name="connsiteX0" fmla="*/ 0 w 2272970"/>
              <a:gd name="connsiteY0" fmla="*/ 0 h 2701516"/>
              <a:gd name="connsiteX1" fmla="*/ 1525622 w 2272970"/>
              <a:gd name="connsiteY1" fmla="*/ 230003 h 2701516"/>
              <a:gd name="connsiteX2" fmla="*/ 2272970 w 2272970"/>
              <a:gd name="connsiteY2" fmla="*/ 2701516 h 2701516"/>
              <a:gd name="connsiteX3" fmla="*/ 662958 w 2272970"/>
              <a:gd name="connsiteY3" fmla="*/ 2577778 h 2701516"/>
              <a:gd name="connsiteX4" fmla="*/ 0 w 2272970"/>
              <a:gd name="connsiteY4" fmla="*/ 0 h 2701516"/>
              <a:gd name="connsiteX0" fmla="*/ 0 w 2272970"/>
              <a:gd name="connsiteY0" fmla="*/ 0 h 2701516"/>
              <a:gd name="connsiteX1" fmla="*/ 1671930 w 2272970"/>
              <a:gd name="connsiteY1" fmla="*/ 274875 h 2701516"/>
              <a:gd name="connsiteX2" fmla="*/ 2272970 w 2272970"/>
              <a:gd name="connsiteY2" fmla="*/ 2701516 h 2701516"/>
              <a:gd name="connsiteX3" fmla="*/ 662958 w 2272970"/>
              <a:gd name="connsiteY3" fmla="*/ 2577778 h 2701516"/>
              <a:gd name="connsiteX4" fmla="*/ 0 w 2272970"/>
              <a:gd name="connsiteY4" fmla="*/ 0 h 2701516"/>
              <a:gd name="connsiteX0" fmla="*/ 0 w 2334767"/>
              <a:gd name="connsiteY0" fmla="*/ 0 h 2605823"/>
              <a:gd name="connsiteX1" fmla="*/ 1733727 w 2334767"/>
              <a:gd name="connsiteY1" fmla="*/ 179182 h 2605823"/>
              <a:gd name="connsiteX2" fmla="*/ 2334767 w 2334767"/>
              <a:gd name="connsiteY2" fmla="*/ 2605823 h 2605823"/>
              <a:gd name="connsiteX3" fmla="*/ 724755 w 2334767"/>
              <a:gd name="connsiteY3" fmla="*/ 2482085 h 2605823"/>
              <a:gd name="connsiteX4" fmla="*/ 0 w 2334767"/>
              <a:gd name="connsiteY4" fmla="*/ 0 h 2605823"/>
              <a:gd name="connsiteX0" fmla="*/ 0 w 2430340"/>
              <a:gd name="connsiteY0" fmla="*/ 0 h 3030811"/>
              <a:gd name="connsiteX1" fmla="*/ 1733727 w 2430340"/>
              <a:gd name="connsiteY1" fmla="*/ 179182 h 3030811"/>
              <a:gd name="connsiteX2" fmla="*/ 2430340 w 2430340"/>
              <a:gd name="connsiteY2" fmla="*/ 3030811 h 3030811"/>
              <a:gd name="connsiteX3" fmla="*/ 724755 w 2430340"/>
              <a:gd name="connsiteY3" fmla="*/ 2482085 h 3030811"/>
              <a:gd name="connsiteX4" fmla="*/ 0 w 2430340"/>
              <a:gd name="connsiteY4" fmla="*/ 0 h 3030811"/>
              <a:gd name="connsiteX0" fmla="*/ 0 w 2430340"/>
              <a:gd name="connsiteY0" fmla="*/ 0 h 3030811"/>
              <a:gd name="connsiteX1" fmla="*/ 1733727 w 2430340"/>
              <a:gd name="connsiteY1" fmla="*/ 179182 h 3030811"/>
              <a:gd name="connsiteX2" fmla="*/ 2430340 w 2430340"/>
              <a:gd name="connsiteY2" fmla="*/ 3030811 h 3030811"/>
              <a:gd name="connsiteX3" fmla="*/ 537500 w 2430340"/>
              <a:gd name="connsiteY3" fmla="*/ 2940859 h 3030811"/>
              <a:gd name="connsiteX4" fmla="*/ 0 w 2430340"/>
              <a:gd name="connsiteY4" fmla="*/ 0 h 3030811"/>
              <a:gd name="connsiteX0" fmla="*/ 0 w 2430340"/>
              <a:gd name="connsiteY0" fmla="*/ 0 h 3030811"/>
              <a:gd name="connsiteX1" fmla="*/ 1801762 w 2430340"/>
              <a:gd name="connsiteY1" fmla="*/ 756966 h 3030811"/>
              <a:gd name="connsiteX2" fmla="*/ 2430340 w 2430340"/>
              <a:gd name="connsiteY2" fmla="*/ 3030811 h 3030811"/>
              <a:gd name="connsiteX3" fmla="*/ 537500 w 2430340"/>
              <a:gd name="connsiteY3" fmla="*/ 2940859 h 3030811"/>
              <a:gd name="connsiteX4" fmla="*/ 0 w 2430340"/>
              <a:gd name="connsiteY4" fmla="*/ 0 h 3030811"/>
              <a:gd name="connsiteX0" fmla="*/ 0 w 2207541"/>
              <a:gd name="connsiteY0" fmla="*/ 0 h 2545698"/>
              <a:gd name="connsiteX1" fmla="*/ 1578963 w 2207541"/>
              <a:gd name="connsiteY1" fmla="*/ 271853 h 2545698"/>
              <a:gd name="connsiteX2" fmla="*/ 2207541 w 2207541"/>
              <a:gd name="connsiteY2" fmla="*/ 2545698 h 2545698"/>
              <a:gd name="connsiteX3" fmla="*/ 314701 w 2207541"/>
              <a:gd name="connsiteY3" fmla="*/ 2455746 h 2545698"/>
              <a:gd name="connsiteX4" fmla="*/ 0 w 2207541"/>
              <a:gd name="connsiteY4" fmla="*/ 0 h 2545698"/>
              <a:gd name="connsiteX0" fmla="*/ 0 w 2132004"/>
              <a:gd name="connsiteY0" fmla="*/ 0 h 2543406"/>
              <a:gd name="connsiteX1" fmla="*/ 1578963 w 2132004"/>
              <a:gd name="connsiteY1" fmla="*/ 271853 h 2543406"/>
              <a:gd name="connsiteX2" fmla="*/ 2132004 w 2132004"/>
              <a:gd name="connsiteY2" fmla="*/ 2543406 h 2543406"/>
              <a:gd name="connsiteX3" fmla="*/ 314701 w 2132004"/>
              <a:gd name="connsiteY3" fmla="*/ 2455746 h 2543406"/>
              <a:gd name="connsiteX4" fmla="*/ 0 w 2132004"/>
              <a:gd name="connsiteY4" fmla="*/ 0 h 2543406"/>
              <a:gd name="connsiteX0" fmla="*/ 0 w 2132004"/>
              <a:gd name="connsiteY0" fmla="*/ 0 h 2543406"/>
              <a:gd name="connsiteX1" fmla="*/ 1578963 w 2132004"/>
              <a:gd name="connsiteY1" fmla="*/ 271853 h 2543406"/>
              <a:gd name="connsiteX2" fmla="*/ 2132004 w 2132004"/>
              <a:gd name="connsiteY2" fmla="*/ 2543406 h 2543406"/>
              <a:gd name="connsiteX3" fmla="*/ 438034 w 2132004"/>
              <a:gd name="connsiteY3" fmla="*/ 2323211 h 2543406"/>
              <a:gd name="connsiteX4" fmla="*/ 0 w 2132004"/>
              <a:gd name="connsiteY4" fmla="*/ 0 h 2543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2004" h="2543406">
                <a:moveTo>
                  <a:pt x="0" y="0"/>
                </a:moveTo>
                <a:lnTo>
                  <a:pt x="1578963" y="271853"/>
                </a:lnTo>
                <a:lnTo>
                  <a:pt x="2132004" y="2543406"/>
                </a:lnTo>
                <a:lnTo>
                  <a:pt x="438034" y="2323211"/>
                </a:lnTo>
                <a:lnTo>
                  <a:pt x="0" y="0"/>
                </a:lnTo>
                <a:close/>
              </a:path>
            </a:pathLst>
          </a:custGeom>
          <a:solidFill>
            <a:schemeClr val="bg2">
              <a:lumMod val="95000"/>
            </a:schemeClr>
          </a:solidFill>
        </p:spPr>
        <p:txBody>
          <a:bodyPr>
            <a:normAutofit/>
          </a:bodyPr>
          <a:lstStyle>
            <a:lvl1pPr>
              <a:defRPr sz="800"/>
            </a:lvl1pPr>
          </a:lstStyle>
          <a:p>
            <a:endParaRPr lang="en-US"/>
          </a:p>
        </p:txBody>
      </p:sp>
      <p:sp>
        <p:nvSpPr>
          <p:cNvPr id="19" name="Picture Placeholder 15">
            <a:extLst>
              <a:ext uri="{FF2B5EF4-FFF2-40B4-BE49-F238E27FC236}">
                <a16:creationId xmlns:a16="http://schemas.microsoft.com/office/drawing/2014/main" id="{B3E0F2FB-6F6C-4524-A131-412FD38B4458}"/>
              </a:ext>
            </a:extLst>
          </p:cNvPr>
          <p:cNvSpPr>
            <a:spLocks noGrp="1"/>
          </p:cNvSpPr>
          <p:nvPr>
            <p:ph type="pic" sz="quarter" idx="13"/>
          </p:nvPr>
        </p:nvSpPr>
        <p:spPr>
          <a:xfrm rot="19521415">
            <a:off x="87023" y="3514573"/>
            <a:ext cx="2268628" cy="2927492"/>
          </a:xfrm>
          <a:custGeom>
            <a:avLst/>
            <a:gdLst>
              <a:gd name="connsiteX0" fmla="*/ 0 w 1795462"/>
              <a:gd name="connsiteY0" fmla="*/ 0 h 2806700"/>
              <a:gd name="connsiteX1" fmla="*/ 1795462 w 1795462"/>
              <a:gd name="connsiteY1" fmla="*/ 0 h 2806700"/>
              <a:gd name="connsiteX2" fmla="*/ 1795462 w 1795462"/>
              <a:gd name="connsiteY2" fmla="*/ 2806700 h 2806700"/>
              <a:gd name="connsiteX3" fmla="*/ 0 w 1795462"/>
              <a:gd name="connsiteY3" fmla="*/ 2806700 h 2806700"/>
              <a:gd name="connsiteX4" fmla="*/ 0 w 1795462"/>
              <a:gd name="connsiteY4" fmla="*/ 0 h 2806700"/>
              <a:gd name="connsiteX0" fmla="*/ 0 w 1795462"/>
              <a:gd name="connsiteY0" fmla="*/ 53238 h 2859938"/>
              <a:gd name="connsiteX1" fmla="*/ 1776274 w 1795462"/>
              <a:gd name="connsiteY1" fmla="*/ 0 h 2859938"/>
              <a:gd name="connsiteX2" fmla="*/ 1795462 w 1795462"/>
              <a:gd name="connsiteY2" fmla="*/ 2859938 h 2859938"/>
              <a:gd name="connsiteX3" fmla="*/ 0 w 1795462"/>
              <a:gd name="connsiteY3" fmla="*/ 2859938 h 2859938"/>
              <a:gd name="connsiteX4" fmla="*/ 0 w 1795462"/>
              <a:gd name="connsiteY4" fmla="*/ 53238 h 2859938"/>
              <a:gd name="connsiteX0" fmla="*/ 276429 w 1795462"/>
              <a:gd name="connsiteY0" fmla="*/ 0 h 3079467"/>
              <a:gd name="connsiteX1" fmla="*/ 1776274 w 1795462"/>
              <a:gd name="connsiteY1" fmla="*/ 219529 h 3079467"/>
              <a:gd name="connsiteX2" fmla="*/ 1795462 w 1795462"/>
              <a:gd name="connsiteY2" fmla="*/ 3079467 h 3079467"/>
              <a:gd name="connsiteX3" fmla="*/ 0 w 1795462"/>
              <a:gd name="connsiteY3" fmla="*/ 3079467 h 3079467"/>
              <a:gd name="connsiteX4" fmla="*/ 276429 w 1795462"/>
              <a:gd name="connsiteY4" fmla="*/ 0 h 3079467"/>
              <a:gd name="connsiteX0" fmla="*/ 276429 w 2523622"/>
              <a:gd name="connsiteY0" fmla="*/ 0 h 3079467"/>
              <a:gd name="connsiteX1" fmla="*/ 1776274 w 2523622"/>
              <a:gd name="connsiteY1" fmla="*/ 219529 h 3079467"/>
              <a:gd name="connsiteX2" fmla="*/ 2523622 w 2523622"/>
              <a:gd name="connsiteY2" fmla="*/ 2691042 h 3079467"/>
              <a:gd name="connsiteX3" fmla="*/ 0 w 2523622"/>
              <a:gd name="connsiteY3" fmla="*/ 3079467 h 3079467"/>
              <a:gd name="connsiteX4" fmla="*/ 276429 w 2523622"/>
              <a:gd name="connsiteY4" fmla="*/ 0 h 3079467"/>
              <a:gd name="connsiteX0" fmla="*/ 0 w 2247193"/>
              <a:gd name="connsiteY0" fmla="*/ 0 h 2691042"/>
              <a:gd name="connsiteX1" fmla="*/ 1499845 w 2247193"/>
              <a:gd name="connsiteY1" fmla="*/ 219529 h 2691042"/>
              <a:gd name="connsiteX2" fmla="*/ 2247193 w 2247193"/>
              <a:gd name="connsiteY2" fmla="*/ 2691042 h 2691042"/>
              <a:gd name="connsiteX3" fmla="*/ 637181 w 2247193"/>
              <a:gd name="connsiteY3" fmla="*/ 2567304 h 2691042"/>
              <a:gd name="connsiteX4" fmla="*/ 0 w 2247193"/>
              <a:gd name="connsiteY4" fmla="*/ 0 h 2691042"/>
              <a:gd name="connsiteX0" fmla="*/ 0 w 2253108"/>
              <a:gd name="connsiteY0" fmla="*/ 0 h 2687792"/>
              <a:gd name="connsiteX1" fmla="*/ 1505760 w 2253108"/>
              <a:gd name="connsiteY1" fmla="*/ 216279 h 2687792"/>
              <a:gd name="connsiteX2" fmla="*/ 2253108 w 2253108"/>
              <a:gd name="connsiteY2" fmla="*/ 2687792 h 2687792"/>
              <a:gd name="connsiteX3" fmla="*/ 643096 w 2253108"/>
              <a:gd name="connsiteY3" fmla="*/ 2564054 h 2687792"/>
              <a:gd name="connsiteX4" fmla="*/ 0 w 2253108"/>
              <a:gd name="connsiteY4" fmla="*/ 0 h 2687792"/>
              <a:gd name="connsiteX0" fmla="*/ 0 w 2272970"/>
              <a:gd name="connsiteY0" fmla="*/ 0 h 2701516"/>
              <a:gd name="connsiteX1" fmla="*/ 1525622 w 2272970"/>
              <a:gd name="connsiteY1" fmla="*/ 230003 h 2701516"/>
              <a:gd name="connsiteX2" fmla="*/ 2272970 w 2272970"/>
              <a:gd name="connsiteY2" fmla="*/ 2701516 h 2701516"/>
              <a:gd name="connsiteX3" fmla="*/ 662958 w 2272970"/>
              <a:gd name="connsiteY3" fmla="*/ 2577778 h 2701516"/>
              <a:gd name="connsiteX4" fmla="*/ 0 w 2272970"/>
              <a:gd name="connsiteY4" fmla="*/ 0 h 2701516"/>
              <a:gd name="connsiteX0" fmla="*/ 0 w 2272970"/>
              <a:gd name="connsiteY0" fmla="*/ 0 h 2701516"/>
              <a:gd name="connsiteX1" fmla="*/ 1671930 w 2272970"/>
              <a:gd name="connsiteY1" fmla="*/ 274875 h 2701516"/>
              <a:gd name="connsiteX2" fmla="*/ 2272970 w 2272970"/>
              <a:gd name="connsiteY2" fmla="*/ 2701516 h 2701516"/>
              <a:gd name="connsiteX3" fmla="*/ 662958 w 2272970"/>
              <a:gd name="connsiteY3" fmla="*/ 2577778 h 2701516"/>
              <a:gd name="connsiteX4" fmla="*/ 0 w 2272970"/>
              <a:gd name="connsiteY4" fmla="*/ 0 h 2701516"/>
              <a:gd name="connsiteX0" fmla="*/ 0 w 2334767"/>
              <a:gd name="connsiteY0" fmla="*/ 0 h 2605823"/>
              <a:gd name="connsiteX1" fmla="*/ 1733727 w 2334767"/>
              <a:gd name="connsiteY1" fmla="*/ 179182 h 2605823"/>
              <a:gd name="connsiteX2" fmla="*/ 2334767 w 2334767"/>
              <a:gd name="connsiteY2" fmla="*/ 2605823 h 2605823"/>
              <a:gd name="connsiteX3" fmla="*/ 724755 w 2334767"/>
              <a:gd name="connsiteY3" fmla="*/ 2482085 h 2605823"/>
              <a:gd name="connsiteX4" fmla="*/ 0 w 2334767"/>
              <a:gd name="connsiteY4" fmla="*/ 0 h 2605823"/>
              <a:gd name="connsiteX0" fmla="*/ 0 w 2430340"/>
              <a:gd name="connsiteY0" fmla="*/ 0 h 3030811"/>
              <a:gd name="connsiteX1" fmla="*/ 1733727 w 2430340"/>
              <a:gd name="connsiteY1" fmla="*/ 179182 h 3030811"/>
              <a:gd name="connsiteX2" fmla="*/ 2430340 w 2430340"/>
              <a:gd name="connsiteY2" fmla="*/ 3030811 h 3030811"/>
              <a:gd name="connsiteX3" fmla="*/ 724755 w 2430340"/>
              <a:gd name="connsiteY3" fmla="*/ 2482085 h 3030811"/>
              <a:gd name="connsiteX4" fmla="*/ 0 w 2430340"/>
              <a:gd name="connsiteY4" fmla="*/ 0 h 3030811"/>
              <a:gd name="connsiteX0" fmla="*/ 0 w 2430340"/>
              <a:gd name="connsiteY0" fmla="*/ 0 h 3030811"/>
              <a:gd name="connsiteX1" fmla="*/ 1733727 w 2430340"/>
              <a:gd name="connsiteY1" fmla="*/ 179182 h 3030811"/>
              <a:gd name="connsiteX2" fmla="*/ 2430340 w 2430340"/>
              <a:gd name="connsiteY2" fmla="*/ 3030811 h 3030811"/>
              <a:gd name="connsiteX3" fmla="*/ 537500 w 2430340"/>
              <a:gd name="connsiteY3" fmla="*/ 2940859 h 3030811"/>
              <a:gd name="connsiteX4" fmla="*/ 0 w 2430340"/>
              <a:gd name="connsiteY4" fmla="*/ 0 h 3030811"/>
              <a:gd name="connsiteX0" fmla="*/ 0 w 2430340"/>
              <a:gd name="connsiteY0" fmla="*/ 0 h 3030811"/>
              <a:gd name="connsiteX1" fmla="*/ 1801762 w 2430340"/>
              <a:gd name="connsiteY1" fmla="*/ 756966 h 3030811"/>
              <a:gd name="connsiteX2" fmla="*/ 2430340 w 2430340"/>
              <a:gd name="connsiteY2" fmla="*/ 3030811 h 3030811"/>
              <a:gd name="connsiteX3" fmla="*/ 537500 w 2430340"/>
              <a:gd name="connsiteY3" fmla="*/ 2940859 h 3030811"/>
              <a:gd name="connsiteX4" fmla="*/ 0 w 2430340"/>
              <a:gd name="connsiteY4" fmla="*/ 0 h 3030811"/>
              <a:gd name="connsiteX0" fmla="*/ 0 w 2207541"/>
              <a:gd name="connsiteY0" fmla="*/ 0 h 2545698"/>
              <a:gd name="connsiteX1" fmla="*/ 1578963 w 2207541"/>
              <a:gd name="connsiteY1" fmla="*/ 271853 h 2545698"/>
              <a:gd name="connsiteX2" fmla="*/ 2207541 w 2207541"/>
              <a:gd name="connsiteY2" fmla="*/ 2545698 h 2545698"/>
              <a:gd name="connsiteX3" fmla="*/ 314701 w 2207541"/>
              <a:gd name="connsiteY3" fmla="*/ 2455746 h 2545698"/>
              <a:gd name="connsiteX4" fmla="*/ 0 w 2207541"/>
              <a:gd name="connsiteY4" fmla="*/ 0 h 2545698"/>
              <a:gd name="connsiteX0" fmla="*/ 0 w 2132004"/>
              <a:gd name="connsiteY0" fmla="*/ 0 h 2543406"/>
              <a:gd name="connsiteX1" fmla="*/ 1578963 w 2132004"/>
              <a:gd name="connsiteY1" fmla="*/ 271853 h 2543406"/>
              <a:gd name="connsiteX2" fmla="*/ 2132004 w 2132004"/>
              <a:gd name="connsiteY2" fmla="*/ 2543406 h 2543406"/>
              <a:gd name="connsiteX3" fmla="*/ 314701 w 2132004"/>
              <a:gd name="connsiteY3" fmla="*/ 2455746 h 2543406"/>
              <a:gd name="connsiteX4" fmla="*/ 0 w 2132004"/>
              <a:gd name="connsiteY4" fmla="*/ 0 h 2543406"/>
              <a:gd name="connsiteX0" fmla="*/ 0 w 2132004"/>
              <a:gd name="connsiteY0" fmla="*/ 0 h 2543406"/>
              <a:gd name="connsiteX1" fmla="*/ 1578963 w 2132004"/>
              <a:gd name="connsiteY1" fmla="*/ 271853 h 2543406"/>
              <a:gd name="connsiteX2" fmla="*/ 2132004 w 2132004"/>
              <a:gd name="connsiteY2" fmla="*/ 2543406 h 2543406"/>
              <a:gd name="connsiteX3" fmla="*/ 438034 w 2132004"/>
              <a:gd name="connsiteY3" fmla="*/ 2323211 h 2543406"/>
              <a:gd name="connsiteX4" fmla="*/ 0 w 2132004"/>
              <a:gd name="connsiteY4" fmla="*/ 0 h 2543406"/>
              <a:gd name="connsiteX0" fmla="*/ 0 w 2132004"/>
              <a:gd name="connsiteY0" fmla="*/ 0 h 2543406"/>
              <a:gd name="connsiteX1" fmla="*/ 1674860 w 2132004"/>
              <a:gd name="connsiteY1" fmla="*/ 184402 h 2543406"/>
              <a:gd name="connsiteX2" fmla="*/ 2132004 w 2132004"/>
              <a:gd name="connsiteY2" fmla="*/ 2543406 h 2543406"/>
              <a:gd name="connsiteX3" fmla="*/ 438034 w 2132004"/>
              <a:gd name="connsiteY3" fmla="*/ 2323211 h 2543406"/>
              <a:gd name="connsiteX4" fmla="*/ 0 w 2132004"/>
              <a:gd name="connsiteY4" fmla="*/ 0 h 2543406"/>
              <a:gd name="connsiteX0" fmla="*/ 0 w 2195445"/>
              <a:gd name="connsiteY0" fmla="*/ 0 h 2622713"/>
              <a:gd name="connsiteX1" fmla="*/ 1738301 w 2195445"/>
              <a:gd name="connsiteY1" fmla="*/ 263709 h 2622713"/>
              <a:gd name="connsiteX2" fmla="*/ 2195445 w 2195445"/>
              <a:gd name="connsiteY2" fmla="*/ 2622713 h 2622713"/>
              <a:gd name="connsiteX3" fmla="*/ 501475 w 2195445"/>
              <a:gd name="connsiteY3" fmla="*/ 2402518 h 2622713"/>
              <a:gd name="connsiteX4" fmla="*/ 0 w 2195445"/>
              <a:gd name="connsiteY4" fmla="*/ 0 h 2622713"/>
              <a:gd name="connsiteX0" fmla="*/ 0 w 2200310"/>
              <a:gd name="connsiteY0" fmla="*/ 0 h 2898024"/>
              <a:gd name="connsiteX1" fmla="*/ 1738301 w 2200310"/>
              <a:gd name="connsiteY1" fmla="*/ 263709 h 2898024"/>
              <a:gd name="connsiteX2" fmla="*/ 2200310 w 2200310"/>
              <a:gd name="connsiteY2" fmla="*/ 2898024 h 2898024"/>
              <a:gd name="connsiteX3" fmla="*/ 501475 w 2200310"/>
              <a:gd name="connsiteY3" fmla="*/ 2402518 h 2898024"/>
              <a:gd name="connsiteX4" fmla="*/ 0 w 2200310"/>
              <a:gd name="connsiteY4" fmla="*/ 0 h 2898024"/>
              <a:gd name="connsiteX0" fmla="*/ 0 w 2200310"/>
              <a:gd name="connsiteY0" fmla="*/ 0 h 2898024"/>
              <a:gd name="connsiteX1" fmla="*/ 1738301 w 2200310"/>
              <a:gd name="connsiteY1" fmla="*/ 263709 h 2898024"/>
              <a:gd name="connsiteX2" fmla="*/ 2200310 w 2200310"/>
              <a:gd name="connsiteY2" fmla="*/ 2898024 h 2898024"/>
              <a:gd name="connsiteX3" fmla="*/ 214147 w 2200310"/>
              <a:gd name="connsiteY3" fmla="*/ 2724237 h 2898024"/>
              <a:gd name="connsiteX4" fmla="*/ 0 w 2200310"/>
              <a:gd name="connsiteY4" fmla="*/ 0 h 2898024"/>
              <a:gd name="connsiteX0" fmla="*/ 0 w 2268628"/>
              <a:gd name="connsiteY0" fmla="*/ 0 h 2927492"/>
              <a:gd name="connsiteX1" fmla="*/ 1806619 w 2268628"/>
              <a:gd name="connsiteY1" fmla="*/ 293177 h 2927492"/>
              <a:gd name="connsiteX2" fmla="*/ 2268628 w 2268628"/>
              <a:gd name="connsiteY2" fmla="*/ 2927492 h 2927492"/>
              <a:gd name="connsiteX3" fmla="*/ 282465 w 2268628"/>
              <a:gd name="connsiteY3" fmla="*/ 2753705 h 2927492"/>
              <a:gd name="connsiteX4" fmla="*/ 0 w 2268628"/>
              <a:gd name="connsiteY4" fmla="*/ 0 h 2927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8628" h="2927492">
                <a:moveTo>
                  <a:pt x="0" y="0"/>
                </a:moveTo>
                <a:lnTo>
                  <a:pt x="1806619" y="293177"/>
                </a:lnTo>
                <a:lnTo>
                  <a:pt x="2268628" y="2927492"/>
                </a:lnTo>
                <a:lnTo>
                  <a:pt x="282465" y="2753705"/>
                </a:lnTo>
                <a:lnTo>
                  <a:pt x="0" y="0"/>
                </a:lnTo>
                <a:close/>
              </a:path>
            </a:pathLst>
          </a:custGeom>
          <a:solidFill>
            <a:schemeClr val="bg2">
              <a:lumMod val="95000"/>
            </a:schemeClr>
          </a:solidFill>
        </p:spPr>
        <p:txBody>
          <a:bodyPr>
            <a:normAutofit/>
          </a:bodyPr>
          <a:lstStyle>
            <a:lvl1pPr>
              <a:defRPr sz="800"/>
            </a:lvl1pPr>
          </a:lstStyle>
          <a:p>
            <a:endParaRPr lang="en-US"/>
          </a:p>
        </p:txBody>
      </p:sp>
      <p:sp>
        <p:nvSpPr>
          <p:cNvPr id="20" name="Picture Placeholder 15">
            <a:extLst>
              <a:ext uri="{FF2B5EF4-FFF2-40B4-BE49-F238E27FC236}">
                <a16:creationId xmlns:a16="http://schemas.microsoft.com/office/drawing/2014/main" id="{34DC2E80-FAE8-47B6-8BD9-4F54154C458B}"/>
              </a:ext>
            </a:extLst>
          </p:cNvPr>
          <p:cNvSpPr>
            <a:spLocks noGrp="1"/>
          </p:cNvSpPr>
          <p:nvPr>
            <p:ph type="pic" sz="quarter" idx="14"/>
          </p:nvPr>
        </p:nvSpPr>
        <p:spPr>
          <a:xfrm rot="19521415">
            <a:off x="-2335739" y="1070218"/>
            <a:ext cx="2278160" cy="2922254"/>
          </a:xfrm>
          <a:custGeom>
            <a:avLst/>
            <a:gdLst>
              <a:gd name="connsiteX0" fmla="*/ 0 w 1795462"/>
              <a:gd name="connsiteY0" fmla="*/ 0 h 2806700"/>
              <a:gd name="connsiteX1" fmla="*/ 1795462 w 1795462"/>
              <a:gd name="connsiteY1" fmla="*/ 0 h 2806700"/>
              <a:gd name="connsiteX2" fmla="*/ 1795462 w 1795462"/>
              <a:gd name="connsiteY2" fmla="*/ 2806700 h 2806700"/>
              <a:gd name="connsiteX3" fmla="*/ 0 w 1795462"/>
              <a:gd name="connsiteY3" fmla="*/ 2806700 h 2806700"/>
              <a:gd name="connsiteX4" fmla="*/ 0 w 1795462"/>
              <a:gd name="connsiteY4" fmla="*/ 0 h 2806700"/>
              <a:gd name="connsiteX0" fmla="*/ 0 w 1795462"/>
              <a:gd name="connsiteY0" fmla="*/ 53238 h 2859938"/>
              <a:gd name="connsiteX1" fmla="*/ 1776274 w 1795462"/>
              <a:gd name="connsiteY1" fmla="*/ 0 h 2859938"/>
              <a:gd name="connsiteX2" fmla="*/ 1795462 w 1795462"/>
              <a:gd name="connsiteY2" fmla="*/ 2859938 h 2859938"/>
              <a:gd name="connsiteX3" fmla="*/ 0 w 1795462"/>
              <a:gd name="connsiteY3" fmla="*/ 2859938 h 2859938"/>
              <a:gd name="connsiteX4" fmla="*/ 0 w 1795462"/>
              <a:gd name="connsiteY4" fmla="*/ 53238 h 2859938"/>
              <a:gd name="connsiteX0" fmla="*/ 276429 w 1795462"/>
              <a:gd name="connsiteY0" fmla="*/ 0 h 3079467"/>
              <a:gd name="connsiteX1" fmla="*/ 1776274 w 1795462"/>
              <a:gd name="connsiteY1" fmla="*/ 219529 h 3079467"/>
              <a:gd name="connsiteX2" fmla="*/ 1795462 w 1795462"/>
              <a:gd name="connsiteY2" fmla="*/ 3079467 h 3079467"/>
              <a:gd name="connsiteX3" fmla="*/ 0 w 1795462"/>
              <a:gd name="connsiteY3" fmla="*/ 3079467 h 3079467"/>
              <a:gd name="connsiteX4" fmla="*/ 276429 w 1795462"/>
              <a:gd name="connsiteY4" fmla="*/ 0 h 3079467"/>
              <a:gd name="connsiteX0" fmla="*/ 276429 w 2523622"/>
              <a:gd name="connsiteY0" fmla="*/ 0 h 3079467"/>
              <a:gd name="connsiteX1" fmla="*/ 1776274 w 2523622"/>
              <a:gd name="connsiteY1" fmla="*/ 219529 h 3079467"/>
              <a:gd name="connsiteX2" fmla="*/ 2523622 w 2523622"/>
              <a:gd name="connsiteY2" fmla="*/ 2691042 h 3079467"/>
              <a:gd name="connsiteX3" fmla="*/ 0 w 2523622"/>
              <a:gd name="connsiteY3" fmla="*/ 3079467 h 3079467"/>
              <a:gd name="connsiteX4" fmla="*/ 276429 w 2523622"/>
              <a:gd name="connsiteY4" fmla="*/ 0 h 3079467"/>
              <a:gd name="connsiteX0" fmla="*/ 0 w 2247193"/>
              <a:gd name="connsiteY0" fmla="*/ 0 h 2691042"/>
              <a:gd name="connsiteX1" fmla="*/ 1499845 w 2247193"/>
              <a:gd name="connsiteY1" fmla="*/ 219529 h 2691042"/>
              <a:gd name="connsiteX2" fmla="*/ 2247193 w 2247193"/>
              <a:gd name="connsiteY2" fmla="*/ 2691042 h 2691042"/>
              <a:gd name="connsiteX3" fmla="*/ 637181 w 2247193"/>
              <a:gd name="connsiteY3" fmla="*/ 2567304 h 2691042"/>
              <a:gd name="connsiteX4" fmla="*/ 0 w 2247193"/>
              <a:gd name="connsiteY4" fmla="*/ 0 h 2691042"/>
              <a:gd name="connsiteX0" fmla="*/ 0 w 2253108"/>
              <a:gd name="connsiteY0" fmla="*/ 0 h 2687792"/>
              <a:gd name="connsiteX1" fmla="*/ 1505760 w 2253108"/>
              <a:gd name="connsiteY1" fmla="*/ 216279 h 2687792"/>
              <a:gd name="connsiteX2" fmla="*/ 2253108 w 2253108"/>
              <a:gd name="connsiteY2" fmla="*/ 2687792 h 2687792"/>
              <a:gd name="connsiteX3" fmla="*/ 643096 w 2253108"/>
              <a:gd name="connsiteY3" fmla="*/ 2564054 h 2687792"/>
              <a:gd name="connsiteX4" fmla="*/ 0 w 2253108"/>
              <a:gd name="connsiteY4" fmla="*/ 0 h 2687792"/>
              <a:gd name="connsiteX0" fmla="*/ 0 w 2272970"/>
              <a:gd name="connsiteY0" fmla="*/ 0 h 2701516"/>
              <a:gd name="connsiteX1" fmla="*/ 1525622 w 2272970"/>
              <a:gd name="connsiteY1" fmla="*/ 230003 h 2701516"/>
              <a:gd name="connsiteX2" fmla="*/ 2272970 w 2272970"/>
              <a:gd name="connsiteY2" fmla="*/ 2701516 h 2701516"/>
              <a:gd name="connsiteX3" fmla="*/ 662958 w 2272970"/>
              <a:gd name="connsiteY3" fmla="*/ 2577778 h 2701516"/>
              <a:gd name="connsiteX4" fmla="*/ 0 w 2272970"/>
              <a:gd name="connsiteY4" fmla="*/ 0 h 2701516"/>
              <a:gd name="connsiteX0" fmla="*/ 0 w 2272970"/>
              <a:gd name="connsiteY0" fmla="*/ 0 h 2701516"/>
              <a:gd name="connsiteX1" fmla="*/ 1671930 w 2272970"/>
              <a:gd name="connsiteY1" fmla="*/ 274875 h 2701516"/>
              <a:gd name="connsiteX2" fmla="*/ 2272970 w 2272970"/>
              <a:gd name="connsiteY2" fmla="*/ 2701516 h 2701516"/>
              <a:gd name="connsiteX3" fmla="*/ 662958 w 2272970"/>
              <a:gd name="connsiteY3" fmla="*/ 2577778 h 2701516"/>
              <a:gd name="connsiteX4" fmla="*/ 0 w 2272970"/>
              <a:gd name="connsiteY4" fmla="*/ 0 h 2701516"/>
              <a:gd name="connsiteX0" fmla="*/ 0 w 2334767"/>
              <a:gd name="connsiteY0" fmla="*/ 0 h 2605823"/>
              <a:gd name="connsiteX1" fmla="*/ 1733727 w 2334767"/>
              <a:gd name="connsiteY1" fmla="*/ 179182 h 2605823"/>
              <a:gd name="connsiteX2" fmla="*/ 2334767 w 2334767"/>
              <a:gd name="connsiteY2" fmla="*/ 2605823 h 2605823"/>
              <a:gd name="connsiteX3" fmla="*/ 724755 w 2334767"/>
              <a:gd name="connsiteY3" fmla="*/ 2482085 h 2605823"/>
              <a:gd name="connsiteX4" fmla="*/ 0 w 2334767"/>
              <a:gd name="connsiteY4" fmla="*/ 0 h 2605823"/>
              <a:gd name="connsiteX0" fmla="*/ 0 w 2430340"/>
              <a:gd name="connsiteY0" fmla="*/ 0 h 3030811"/>
              <a:gd name="connsiteX1" fmla="*/ 1733727 w 2430340"/>
              <a:gd name="connsiteY1" fmla="*/ 179182 h 3030811"/>
              <a:gd name="connsiteX2" fmla="*/ 2430340 w 2430340"/>
              <a:gd name="connsiteY2" fmla="*/ 3030811 h 3030811"/>
              <a:gd name="connsiteX3" fmla="*/ 724755 w 2430340"/>
              <a:gd name="connsiteY3" fmla="*/ 2482085 h 3030811"/>
              <a:gd name="connsiteX4" fmla="*/ 0 w 2430340"/>
              <a:gd name="connsiteY4" fmla="*/ 0 h 3030811"/>
              <a:gd name="connsiteX0" fmla="*/ 0 w 2430340"/>
              <a:gd name="connsiteY0" fmla="*/ 0 h 3030811"/>
              <a:gd name="connsiteX1" fmla="*/ 1733727 w 2430340"/>
              <a:gd name="connsiteY1" fmla="*/ 179182 h 3030811"/>
              <a:gd name="connsiteX2" fmla="*/ 2430340 w 2430340"/>
              <a:gd name="connsiteY2" fmla="*/ 3030811 h 3030811"/>
              <a:gd name="connsiteX3" fmla="*/ 537500 w 2430340"/>
              <a:gd name="connsiteY3" fmla="*/ 2940859 h 3030811"/>
              <a:gd name="connsiteX4" fmla="*/ 0 w 2430340"/>
              <a:gd name="connsiteY4" fmla="*/ 0 h 3030811"/>
              <a:gd name="connsiteX0" fmla="*/ 0 w 2430340"/>
              <a:gd name="connsiteY0" fmla="*/ 0 h 3030811"/>
              <a:gd name="connsiteX1" fmla="*/ 1801762 w 2430340"/>
              <a:gd name="connsiteY1" fmla="*/ 756966 h 3030811"/>
              <a:gd name="connsiteX2" fmla="*/ 2430340 w 2430340"/>
              <a:gd name="connsiteY2" fmla="*/ 3030811 h 3030811"/>
              <a:gd name="connsiteX3" fmla="*/ 537500 w 2430340"/>
              <a:gd name="connsiteY3" fmla="*/ 2940859 h 3030811"/>
              <a:gd name="connsiteX4" fmla="*/ 0 w 2430340"/>
              <a:gd name="connsiteY4" fmla="*/ 0 h 3030811"/>
              <a:gd name="connsiteX0" fmla="*/ 0 w 2207541"/>
              <a:gd name="connsiteY0" fmla="*/ 0 h 2545698"/>
              <a:gd name="connsiteX1" fmla="*/ 1578963 w 2207541"/>
              <a:gd name="connsiteY1" fmla="*/ 271853 h 2545698"/>
              <a:gd name="connsiteX2" fmla="*/ 2207541 w 2207541"/>
              <a:gd name="connsiteY2" fmla="*/ 2545698 h 2545698"/>
              <a:gd name="connsiteX3" fmla="*/ 314701 w 2207541"/>
              <a:gd name="connsiteY3" fmla="*/ 2455746 h 2545698"/>
              <a:gd name="connsiteX4" fmla="*/ 0 w 2207541"/>
              <a:gd name="connsiteY4" fmla="*/ 0 h 2545698"/>
              <a:gd name="connsiteX0" fmla="*/ 0 w 2132004"/>
              <a:gd name="connsiteY0" fmla="*/ 0 h 2543406"/>
              <a:gd name="connsiteX1" fmla="*/ 1578963 w 2132004"/>
              <a:gd name="connsiteY1" fmla="*/ 271853 h 2543406"/>
              <a:gd name="connsiteX2" fmla="*/ 2132004 w 2132004"/>
              <a:gd name="connsiteY2" fmla="*/ 2543406 h 2543406"/>
              <a:gd name="connsiteX3" fmla="*/ 314701 w 2132004"/>
              <a:gd name="connsiteY3" fmla="*/ 2455746 h 2543406"/>
              <a:gd name="connsiteX4" fmla="*/ 0 w 2132004"/>
              <a:gd name="connsiteY4" fmla="*/ 0 h 2543406"/>
              <a:gd name="connsiteX0" fmla="*/ 0 w 2132004"/>
              <a:gd name="connsiteY0" fmla="*/ 0 h 2543406"/>
              <a:gd name="connsiteX1" fmla="*/ 1578963 w 2132004"/>
              <a:gd name="connsiteY1" fmla="*/ 271853 h 2543406"/>
              <a:gd name="connsiteX2" fmla="*/ 2132004 w 2132004"/>
              <a:gd name="connsiteY2" fmla="*/ 2543406 h 2543406"/>
              <a:gd name="connsiteX3" fmla="*/ 438034 w 2132004"/>
              <a:gd name="connsiteY3" fmla="*/ 2323211 h 2543406"/>
              <a:gd name="connsiteX4" fmla="*/ 0 w 2132004"/>
              <a:gd name="connsiteY4" fmla="*/ 0 h 2543406"/>
              <a:gd name="connsiteX0" fmla="*/ 0 w 2132004"/>
              <a:gd name="connsiteY0" fmla="*/ 0 h 2543406"/>
              <a:gd name="connsiteX1" fmla="*/ 1674860 w 2132004"/>
              <a:gd name="connsiteY1" fmla="*/ 184402 h 2543406"/>
              <a:gd name="connsiteX2" fmla="*/ 2132004 w 2132004"/>
              <a:gd name="connsiteY2" fmla="*/ 2543406 h 2543406"/>
              <a:gd name="connsiteX3" fmla="*/ 438034 w 2132004"/>
              <a:gd name="connsiteY3" fmla="*/ 2323211 h 2543406"/>
              <a:gd name="connsiteX4" fmla="*/ 0 w 2132004"/>
              <a:gd name="connsiteY4" fmla="*/ 0 h 2543406"/>
              <a:gd name="connsiteX0" fmla="*/ 0 w 2195445"/>
              <a:gd name="connsiteY0" fmla="*/ 0 h 2622713"/>
              <a:gd name="connsiteX1" fmla="*/ 1738301 w 2195445"/>
              <a:gd name="connsiteY1" fmla="*/ 263709 h 2622713"/>
              <a:gd name="connsiteX2" fmla="*/ 2195445 w 2195445"/>
              <a:gd name="connsiteY2" fmla="*/ 2622713 h 2622713"/>
              <a:gd name="connsiteX3" fmla="*/ 501475 w 2195445"/>
              <a:gd name="connsiteY3" fmla="*/ 2402518 h 2622713"/>
              <a:gd name="connsiteX4" fmla="*/ 0 w 2195445"/>
              <a:gd name="connsiteY4" fmla="*/ 0 h 2622713"/>
              <a:gd name="connsiteX0" fmla="*/ 0 w 2200310"/>
              <a:gd name="connsiteY0" fmla="*/ 0 h 2898024"/>
              <a:gd name="connsiteX1" fmla="*/ 1738301 w 2200310"/>
              <a:gd name="connsiteY1" fmla="*/ 263709 h 2898024"/>
              <a:gd name="connsiteX2" fmla="*/ 2200310 w 2200310"/>
              <a:gd name="connsiteY2" fmla="*/ 2898024 h 2898024"/>
              <a:gd name="connsiteX3" fmla="*/ 501475 w 2200310"/>
              <a:gd name="connsiteY3" fmla="*/ 2402518 h 2898024"/>
              <a:gd name="connsiteX4" fmla="*/ 0 w 2200310"/>
              <a:gd name="connsiteY4" fmla="*/ 0 h 2898024"/>
              <a:gd name="connsiteX0" fmla="*/ 0 w 2200310"/>
              <a:gd name="connsiteY0" fmla="*/ 0 h 2898024"/>
              <a:gd name="connsiteX1" fmla="*/ 1738301 w 2200310"/>
              <a:gd name="connsiteY1" fmla="*/ 263709 h 2898024"/>
              <a:gd name="connsiteX2" fmla="*/ 2200310 w 2200310"/>
              <a:gd name="connsiteY2" fmla="*/ 2898024 h 2898024"/>
              <a:gd name="connsiteX3" fmla="*/ 214147 w 2200310"/>
              <a:gd name="connsiteY3" fmla="*/ 2724237 h 2898024"/>
              <a:gd name="connsiteX4" fmla="*/ 0 w 2200310"/>
              <a:gd name="connsiteY4" fmla="*/ 0 h 2898024"/>
              <a:gd name="connsiteX0" fmla="*/ 0 w 2268628"/>
              <a:gd name="connsiteY0" fmla="*/ 0 h 2927492"/>
              <a:gd name="connsiteX1" fmla="*/ 1806619 w 2268628"/>
              <a:gd name="connsiteY1" fmla="*/ 293177 h 2927492"/>
              <a:gd name="connsiteX2" fmla="*/ 2268628 w 2268628"/>
              <a:gd name="connsiteY2" fmla="*/ 2927492 h 2927492"/>
              <a:gd name="connsiteX3" fmla="*/ 282465 w 2268628"/>
              <a:gd name="connsiteY3" fmla="*/ 2753705 h 2927492"/>
              <a:gd name="connsiteX4" fmla="*/ 0 w 2268628"/>
              <a:gd name="connsiteY4" fmla="*/ 0 h 2927492"/>
              <a:gd name="connsiteX0" fmla="*/ 0 w 2268628"/>
              <a:gd name="connsiteY0" fmla="*/ 0 h 2927492"/>
              <a:gd name="connsiteX1" fmla="*/ 1806619 w 2268628"/>
              <a:gd name="connsiteY1" fmla="*/ 293177 h 2927492"/>
              <a:gd name="connsiteX2" fmla="*/ 2268628 w 2268628"/>
              <a:gd name="connsiteY2" fmla="*/ 2927492 h 2927492"/>
              <a:gd name="connsiteX3" fmla="*/ 311502 w 2268628"/>
              <a:gd name="connsiteY3" fmla="*/ 2549113 h 2927492"/>
              <a:gd name="connsiteX4" fmla="*/ 0 w 2268628"/>
              <a:gd name="connsiteY4" fmla="*/ 0 h 2927492"/>
              <a:gd name="connsiteX0" fmla="*/ 0 w 2278160"/>
              <a:gd name="connsiteY0" fmla="*/ 0 h 2922254"/>
              <a:gd name="connsiteX1" fmla="*/ 1806619 w 2278160"/>
              <a:gd name="connsiteY1" fmla="*/ 293177 h 2922254"/>
              <a:gd name="connsiteX2" fmla="*/ 2278160 w 2278160"/>
              <a:gd name="connsiteY2" fmla="*/ 2922254 h 2922254"/>
              <a:gd name="connsiteX3" fmla="*/ 311502 w 2278160"/>
              <a:gd name="connsiteY3" fmla="*/ 2549113 h 2922254"/>
              <a:gd name="connsiteX4" fmla="*/ 0 w 2278160"/>
              <a:gd name="connsiteY4" fmla="*/ 0 h 2922254"/>
              <a:gd name="connsiteX0" fmla="*/ 0 w 2278160"/>
              <a:gd name="connsiteY0" fmla="*/ 0 h 2922254"/>
              <a:gd name="connsiteX1" fmla="*/ 1856749 w 2278160"/>
              <a:gd name="connsiteY1" fmla="*/ 280520 h 2922254"/>
              <a:gd name="connsiteX2" fmla="*/ 2278160 w 2278160"/>
              <a:gd name="connsiteY2" fmla="*/ 2922254 h 2922254"/>
              <a:gd name="connsiteX3" fmla="*/ 311502 w 2278160"/>
              <a:gd name="connsiteY3" fmla="*/ 2549113 h 2922254"/>
              <a:gd name="connsiteX4" fmla="*/ 0 w 2278160"/>
              <a:gd name="connsiteY4" fmla="*/ 0 h 2922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8160" h="2922254">
                <a:moveTo>
                  <a:pt x="0" y="0"/>
                </a:moveTo>
                <a:lnTo>
                  <a:pt x="1856749" y="280520"/>
                </a:lnTo>
                <a:lnTo>
                  <a:pt x="2278160" y="2922254"/>
                </a:lnTo>
                <a:lnTo>
                  <a:pt x="311502" y="2549113"/>
                </a:lnTo>
                <a:lnTo>
                  <a:pt x="0" y="0"/>
                </a:lnTo>
                <a:close/>
              </a:path>
            </a:pathLst>
          </a:custGeom>
          <a:solidFill>
            <a:schemeClr val="bg2">
              <a:lumMod val="95000"/>
            </a:schemeClr>
          </a:solidFill>
        </p:spPr>
        <p:txBody>
          <a:bodyPr>
            <a:normAutofit/>
          </a:bodyPr>
          <a:lstStyle>
            <a:lvl1pPr>
              <a:defRPr sz="800"/>
            </a:lvl1pPr>
          </a:lstStyle>
          <a:p>
            <a:endParaRPr lang="en-US"/>
          </a:p>
        </p:txBody>
      </p:sp>
      <p:sp>
        <p:nvSpPr>
          <p:cNvPr id="21" name="Picture Placeholder 15">
            <a:extLst>
              <a:ext uri="{FF2B5EF4-FFF2-40B4-BE49-F238E27FC236}">
                <a16:creationId xmlns:a16="http://schemas.microsoft.com/office/drawing/2014/main" id="{B739F597-143B-42FD-9177-AB6BF088D3BD}"/>
              </a:ext>
            </a:extLst>
          </p:cNvPr>
          <p:cNvSpPr>
            <a:spLocks noGrp="1"/>
          </p:cNvSpPr>
          <p:nvPr>
            <p:ph type="pic" sz="quarter" idx="15"/>
          </p:nvPr>
        </p:nvSpPr>
        <p:spPr>
          <a:xfrm rot="19521415">
            <a:off x="2794302" y="6212296"/>
            <a:ext cx="2350066" cy="3170527"/>
          </a:xfrm>
          <a:custGeom>
            <a:avLst/>
            <a:gdLst>
              <a:gd name="connsiteX0" fmla="*/ 0 w 1795462"/>
              <a:gd name="connsiteY0" fmla="*/ 0 h 2806700"/>
              <a:gd name="connsiteX1" fmla="*/ 1795462 w 1795462"/>
              <a:gd name="connsiteY1" fmla="*/ 0 h 2806700"/>
              <a:gd name="connsiteX2" fmla="*/ 1795462 w 1795462"/>
              <a:gd name="connsiteY2" fmla="*/ 2806700 h 2806700"/>
              <a:gd name="connsiteX3" fmla="*/ 0 w 1795462"/>
              <a:gd name="connsiteY3" fmla="*/ 2806700 h 2806700"/>
              <a:gd name="connsiteX4" fmla="*/ 0 w 1795462"/>
              <a:gd name="connsiteY4" fmla="*/ 0 h 2806700"/>
              <a:gd name="connsiteX0" fmla="*/ 0 w 1795462"/>
              <a:gd name="connsiteY0" fmla="*/ 53238 h 2859938"/>
              <a:gd name="connsiteX1" fmla="*/ 1776274 w 1795462"/>
              <a:gd name="connsiteY1" fmla="*/ 0 h 2859938"/>
              <a:gd name="connsiteX2" fmla="*/ 1795462 w 1795462"/>
              <a:gd name="connsiteY2" fmla="*/ 2859938 h 2859938"/>
              <a:gd name="connsiteX3" fmla="*/ 0 w 1795462"/>
              <a:gd name="connsiteY3" fmla="*/ 2859938 h 2859938"/>
              <a:gd name="connsiteX4" fmla="*/ 0 w 1795462"/>
              <a:gd name="connsiteY4" fmla="*/ 53238 h 2859938"/>
              <a:gd name="connsiteX0" fmla="*/ 276429 w 1795462"/>
              <a:gd name="connsiteY0" fmla="*/ 0 h 3079467"/>
              <a:gd name="connsiteX1" fmla="*/ 1776274 w 1795462"/>
              <a:gd name="connsiteY1" fmla="*/ 219529 h 3079467"/>
              <a:gd name="connsiteX2" fmla="*/ 1795462 w 1795462"/>
              <a:gd name="connsiteY2" fmla="*/ 3079467 h 3079467"/>
              <a:gd name="connsiteX3" fmla="*/ 0 w 1795462"/>
              <a:gd name="connsiteY3" fmla="*/ 3079467 h 3079467"/>
              <a:gd name="connsiteX4" fmla="*/ 276429 w 1795462"/>
              <a:gd name="connsiteY4" fmla="*/ 0 h 3079467"/>
              <a:gd name="connsiteX0" fmla="*/ 276429 w 2523622"/>
              <a:gd name="connsiteY0" fmla="*/ 0 h 3079467"/>
              <a:gd name="connsiteX1" fmla="*/ 1776274 w 2523622"/>
              <a:gd name="connsiteY1" fmla="*/ 219529 h 3079467"/>
              <a:gd name="connsiteX2" fmla="*/ 2523622 w 2523622"/>
              <a:gd name="connsiteY2" fmla="*/ 2691042 h 3079467"/>
              <a:gd name="connsiteX3" fmla="*/ 0 w 2523622"/>
              <a:gd name="connsiteY3" fmla="*/ 3079467 h 3079467"/>
              <a:gd name="connsiteX4" fmla="*/ 276429 w 2523622"/>
              <a:gd name="connsiteY4" fmla="*/ 0 h 3079467"/>
              <a:gd name="connsiteX0" fmla="*/ 0 w 2247193"/>
              <a:gd name="connsiteY0" fmla="*/ 0 h 2691042"/>
              <a:gd name="connsiteX1" fmla="*/ 1499845 w 2247193"/>
              <a:gd name="connsiteY1" fmla="*/ 219529 h 2691042"/>
              <a:gd name="connsiteX2" fmla="*/ 2247193 w 2247193"/>
              <a:gd name="connsiteY2" fmla="*/ 2691042 h 2691042"/>
              <a:gd name="connsiteX3" fmla="*/ 637181 w 2247193"/>
              <a:gd name="connsiteY3" fmla="*/ 2567304 h 2691042"/>
              <a:gd name="connsiteX4" fmla="*/ 0 w 2247193"/>
              <a:gd name="connsiteY4" fmla="*/ 0 h 2691042"/>
              <a:gd name="connsiteX0" fmla="*/ 0 w 2253108"/>
              <a:gd name="connsiteY0" fmla="*/ 0 h 2687792"/>
              <a:gd name="connsiteX1" fmla="*/ 1505760 w 2253108"/>
              <a:gd name="connsiteY1" fmla="*/ 216279 h 2687792"/>
              <a:gd name="connsiteX2" fmla="*/ 2253108 w 2253108"/>
              <a:gd name="connsiteY2" fmla="*/ 2687792 h 2687792"/>
              <a:gd name="connsiteX3" fmla="*/ 643096 w 2253108"/>
              <a:gd name="connsiteY3" fmla="*/ 2564054 h 2687792"/>
              <a:gd name="connsiteX4" fmla="*/ 0 w 2253108"/>
              <a:gd name="connsiteY4" fmla="*/ 0 h 2687792"/>
              <a:gd name="connsiteX0" fmla="*/ 0 w 2272970"/>
              <a:gd name="connsiteY0" fmla="*/ 0 h 2701516"/>
              <a:gd name="connsiteX1" fmla="*/ 1525622 w 2272970"/>
              <a:gd name="connsiteY1" fmla="*/ 230003 h 2701516"/>
              <a:gd name="connsiteX2" fmla="*/ 2272970 w 2272970"/>
              <a:gd name="connsiteY2" fmla="*/ 2701516 h 2701516"/>
              <a:gd name="connsiteX3" fmla="*/ 662958 w 2272970"/>
              <a:gd name="connsiteY3" fmla="*/ 2577778 h 2701516"/>
              <a:gd name="connsiteX4" fmla="*/ 0 w 2272970"/>
              <a:gd name="connsiteY4" fmla="*/ 0 h 2701516"/>
              <a:gd name="connsiteX0" fmla="*/ 0 w 2272970"/>
              <a:gd name="connsiteY0" fmla="*/ 0 h 2701516"/>
              <a:gd name="connsiteX1" fmla="*/ 1671930 w 2272970"/>
              <a:gd name="connsiteY1" fmla="*/ 274875 h 2701516"/>
              <a:gd name="connsiteX2" fmla="*/ 2272970 w 2272970"/>
              <a:gd name="connsiteY2" fmla="*/ 2701516 h 2701516"/>
              <a:gd name="connsiteX3" fmla="*/ 662958 w 2272970"/>
              <a:gd name="connsiteY3" fmla="*/ 2577778 h 2701516"/>
              <a:gd name="connsiteX4" fmla="*/ 0 w 2272970"/>
              <a:gd name="connsiteY4" fmla="*/ 0 h 2701516"/>
              <a:gd name="connsiteX0" fmla="*/ 0 w 2334767"/>
              <a:gd name="connsiteY0" fmla="*/ 0 h 2605823"/>
              <a:gd name="connsiteX1" fmla="*/ 1733727 w 2334767"/>
              <a:gd name="connsiteY1" fmla="*/ 179182 h 2605823"/>
              <a:gd name="connsiteX2" fmla="*/ 2334767 w 2334767"/>
              <a:gd name="connsiteY2" fmla="*/ 2605823 h 2605823"/>
              <a:gd name="connsiteX3" fmla="*/ 724755 w 2334767"/>
              <a:gd name="connsiteY3" fmla="*/ 2482085 h 2605823"/>
              <a:gd name="connsiteX4" fmla="*/ 0 w 2334767"/>
              <a:gd name="connsiteY4" fmla="*/ 0 h 2605823"/>
              <a:gd name="connsiteX0" fmla="*/ 0 w 2430340"/>
              <a:gd name="connsiteY0" fmla="*/ 0 h 3030811"/>
              <a:gd name="connsiteX1" fmla="*/ 1733727 w 2430340"/>
              <a:gd name="connsiteY1" fmla="*/ 179182 h 3030811"/>
              <a:gd name="connsiteX2" fmla="*/ 2430340 w 2430340"/>
              <a:gd name="connsiteY2" fmla="*/ 3030811 h 3030811"/>
              <a:gd name="connsiteX3" fmla="*/ 724755 w 2430340"/>
              <a:gd name="connsiteY3" fmla="*/ 2482085 h 3030811"/>
              <a:gd name="connsiteX4" fmla="*/ 0 w 2430340"/>
              <a:gd name="connsiteY4" fmla="*/ 0 h 3030811"/>
              <a:gd name="connsiteX0" fmla="*/ 0 w 2430340"/>
              <a:gd name="connsiteY0" fmla="*/ 0 h 3030811"/>
              <a:gd name="connsiteX1" fmla="*/ 1733727 w 2430340"/>
              <a:gd name="connsiteY1" fmla="*/ 179182 h 3030811"/>
              <a:gd name="connsiteX2" fmla="*/ 2430340 w 2430340"/>
              <a:gd name="connsiteY2" fmla="*/ 3030811 h 3030811"/>
              <a:gd name="connsiteX3" fmla="*/ 537500 w 2430340"/>
              <a:gd name="connsiteY3" fmla="*/ 2940859 h 3030811"/>
              <a:gd name="connsiteX4" fmla="*/ 0 w 2430340"/>
              <a:gd name="connsiteY4" fmla="*/ 0 h 3030811"/>
              <a:gd name="connsiteX0" fmla="*/ 0 w 2430340"/>
              <a:gd name="connsiteY0" fmla="*/ 0 h 3030811"/>
              <a:gd name="connsiteX1" fmla="*/ 1750941 w 2430340"/>
              <a:gd name="connsiteY1" fmla="*/ 185655 h 3030811"/>
              <a:gd name="connsiteX2" fmla="*/ 2430340 w 2430340"/>
              <a:gd name="connsiteY2" fmla="*/ 3030811 h 3030811"/>
              <a:gd name="connsiteX3" fmla="*/ 537500 w 2430340"/>
              <a:gd name="connsiteY3" fmla="*/ 2940859 h 3030811"/>
              <a:gd name="connsiteX4" fmla="*/ 0 w 2430340"/>
              <a:gd name="connsiteY4" fmla="*/ 0 h 3030811"/>
              <a:gd name="connsiteX0" fmla="*/ 0 w 2472846"/>
              <a:gd name="connsiteY0" fmla="*/ 0 h 2930061"/>
              <a:gd name="connsiteX1" fmla="*/ 1793447 w 2472846"/>
              <a:gd name="connsiteY1" fmla="*/ 84905 h 2930061"/>
              <a:gd name="connsiteX2" fmla="*/ 2472846 w 2472846"/>
              <a:gd name="connsiteY2" fmla="*/ 2930061 h 2930061"/>
              <a:gd name="connsiteX3" fmla="*/ 580006 w 2472846"/>
              <a:gd name="connsiteY3" fmla="*/ 2840109 h 2930061"/>
              <a:gd name="connsiteX4" fmla="*/ 0 w 2472846"/>
              <a:gd name="connsiteY4" fmla="*/ 0 h 2930061"/>
              <a:gd name="connsiteX0" fmla="*/ 0 w 2350066"/>
              <a:gd name="connsiteY0" fmla="*/ 0 h 3170527"/>
              <a:gd name="connsiteX1" fmla="*/ 1793447 w 2350066"/>
              <a:gd name="connsiteY1" fmla="*/ 84905 h 3170527"/>
              <a:gd name="connsiteX2" fmla="*/ 2350066 w 2350066"/>
              <a:gd name="connsiteY2" fmla="*/ 3170527 h 3170527"/>
              <a:gd name="connsiteX3" fmla="*/ 580006 w 2350066"/>
              <a:gd name="connsiteY3" fmla="*/ 2840109 h 3170527"/>
              <a:gd name="connsiteX4" fmla="*/ 0 w 2350066"/>
              <a:gd name="connsiteY4" fmla="*/ 0 h 3170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0066" h="3170527">
                <a:moveTo>
                  <a:pt x="0" y="0"/>
                </a:moveTo>
                <a:lnTo>
                  <a:pt x="1793447" y="84905"/>
                </a:lnTo>
                <a:lnTo>
                  <a:pt x="2350066" y="3170527"/>
                </a:lnTo>
                <a:lnTo>
                  <a:pt x="580006" y="2840109"/>
                </a:lnTo>
                <a:lnTo>
                  <a:pt x="0" y="0"/>
                </a:lnTo>
                <a:close/>
              </a:path>
            </a:pathLst>
          </a:custGeom>
          <a:solidFill>
            <a:schemeClr val="bg2">
              <a:lumMod val="95000"/>
            </a:schemeClr>
          </a:solidFill>
        </p:spPr>
        <p:txBody>
          <a:bodyPr>
            <a:normAutofit/>
          </a:bodyPr>
          <a:lstStyle>
            <a:lvl1pPr>
              <a:defRPr sz="800"/>
            </a:lvl1pPr>
          </a:lstStyle>
          <a:p>
            <a:endParaRPr lang="en-US"/>
          </a:p>
        </p:txBody>
      </p:sp>
      <p:sp>
        <p:nvSpPr>
          <p:cNvPr id="24" name="Text Placeholder 14">
            <a:extLst>
              <a:ext uri="{FF2B5EF4-FFF2-40B4-BE49-F238E27FC236}">
                <a16:creationId xmlns:a16="http://schemas.microsoft.com/office/drawing/2014/main" id="{13346184-89A1-4F7C-81E4-BB30CF7C35B5}"/>
              </a:ext>
            </a:extLst>
          </p:cNvPr>
          <p:cNvSpPr>
            <a:spLocks noGrp="1"/>
          </p:cNvSpPr>
          <p:nvPr>
            <p:ph type="body" sz="quarter" idx="16" hasCustomPrompt="1"/>
          </p:nvPr>
        </p:nvSpPr>
        <p:spPr>
          <a:xfrm>
            <a:off x="7540658" y="1896650"/>
            <a:ext cx="4138243" cy="825329"/>
          </a:xfrm>
        </p:spPr>
        <p:txBody>
          <a:bodyPr anchor="ctr">
            <a:noAutofit/>
          </a:bodyPr>
          <a:lstStyle>
            <a:lvl1pPr marL="0" indent="0" algn="l">
              <a:buNone/>
              <a:defRPr sz="5400" b="1">
                <a:latin typeface="+mj-lt"/>
              </a:defRPr>
            </a:lvl1pPr>
          </a:lstStyle>
          <a:p>
            <a:pPr lvl="0"/>
            <a:r>
              <a:rPr lang="en-US" dirty="0"/>
              <a:t>Tittle Here</a:t>
            </a:r>
          </a:p>
        </p:txBody>
      </p:sp>
    </p:spTree>
    <p:extLst>
      <p:ext uri="{BB962C8B-B14F-4D97-AF65-F5344CB8AC3E}">
        <p14:creationId xmlns:p14="http://schemas.microsoft.com/office/powerpoint/2010/main" val="12886512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13" name="Text Placeholder 14">
            <a:extLst>
              <a:ext uri="{FF2B5EF4-FFF2-40B4-BE49-F238E27FC236}">
                <a16:creationId xmlns:a16="http://schemas.microsoft.com/office/drawing/2014/main" id="{82ADD137-1618-43F0-B7C4-A7DA65CFB137}"/>
              </a:ext>
            </a:extLst>
          </p:cNvPr>
          <p:cNvSpPr>
            <a:spLocks noGrp="1"/>
          </p:cNvSpPr>
          <p:nvPr>
            <p:ph type="body" sz="quarter" idx="12" hasCustomPrompt="1"/>
          </p:nvPr>
        </p:nvSpPr>
        <p:spPr>
          <a:xfrm>
            <a:off x="2662989" y="873927"/>
            <a:ext cx="6866022" cy="825329"/>
          </a:xfrm>
        </p:spPr>
        <p:txBody>
          <a:bodyPr anchor="ctr">
            <a:noAutofit/>
          </a:bodyPr>
          <a:lstStyle>
            <a:lvl1pPr marL="0" indent="0" algn="ctr">
              <a:buNone/>
              <a:defRPr sz="5400" b="1">
                <a:latin typeface="+mj-lt"/>
              </a:defRPr>
            </a:lvl1pPr>
          </a:lstStyle>
          <a:p>
            <a:pPr lvl="0"/>
            <a:r>
              <a:rPr lang="en-US" dirty="0"/>
              <a:t>Tittle Here</a:t>
            </a:r>
          </a:p>
        </p:txBody>
      </p:sp>
      <p:sp>
        <p:nvSpPr>
          <p:cNvPr id="21" name="Picture Placeholder 20">
            <a:extLst>
              <a:ext uri="{FF2B5EF4-FFF2-40B4-BE49-F238E27FC236}">
                <a16:creationId xmlns:a16="http://schemas.microsoft.com/office/drawing/2014/main" id="{EDAFD079-8D06-4977-ABD4-6B0F77915320}"/>
              </a:ext>
            </a:extLst>
          </p:cNvPr>
          <p:cNvSpPr>
            <a:spLocks noGrp="1"/>
          </p:cNvSpPr>
          <p:nvPr>
            <p:ph type="pic" sz="quarter" idx="13"/>
          </p:nvPr>
        </p:nvSpPr>
        <p:spPr>
          <a:xfrm>
            <a:off x="1186489" y="2641815"/>
            <a:ext cx="5253145" cy="3386708"/>
          </a:xfrm>
          <a:custGeom>
            <a:avLst/>
            <a:gdLst>
              <a:gd name="connsiteX0" fmla="*/ 120768 w 5253145"/>
              <a:gd name="connsiteY0" fmla="*/ 0 h 3386708"/>
              <a:gd name="connsiteX1" fmla="*/ 5127297 w 5253145"/>
              <a:gd name="connsiteY1" fmla="*/ 0 h 3386708"/>
              <a:gd name="connsiteX2" fmla="*/ 5237905 w 5253145"/>
              <a:gd name="connsiteY2" fmla="*/ 110608 h 3386708"/>
              <a:gd name="connsiteX3" fmla="*/ 5253145 w 5253145"/>
              <a:gd name="connsiteY3" fmla="*/ 3386708 h 3386708"/>
              <a:gd name="connsiteX4" fmla="*/ 0 w 5253145"/>
              <a:gd name="connsiteY4" fmla="*/ 3386708 h 3386708"/>
              <a:gd name="connsiteX5" fmla="*/ 10160 w 5253145"/>
              <a:gd name="connsiteY5" fmla="*/ 110608 h 3386708"/>
              <a:gd name="connsiteX6" fmla="*/ 120768 w 5253145"/>
              <a:gd name="connsiteY6" fmla="*/ 0 h 338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3145" h="3386708">
                <a:moveTo>
                  <a:pt x="120768" y="0"/>
                </a:moveTo>
                <a:lnTo>
                  <a:pt x="5127297" y="0"/>
                </a:lnTo>
                <a:cubicBezTo>
                  <a:pt x="5188384" y="0"/>
                  <a:pt x="5237905" y="49521"/>
                  <a:pt x="5237905" y="110608"/>
                </a:cubicBezTo>
                <a:lnTo>
                  <a:pt x="5253145" y="3386708"/>
                </a:lnTo>
                <a:lnTo>
                  <a:pt x="0" y="3386708"/>
                </a:lnTo>
                <a:cubicBezTo>
                  <a:pt x="0" y="2305681"/>
                  <a:pt x="10160" y="1191635"/>
                  <a:pt x="10160" y="110608"/>
                </a:cubicBezTo>
                <a:cubicBezTo>
                  <a:pt x="10160" y="49521"/>
                  <a:pt x="59681" y="0"/>
                  <a:pt x="120768" y="0"/>
                </a:cubicBezTo>
                <a:close/>
              </a:path>
            </a:pathLst>
          </a:custGeom>
          <a:solidFill>
            <a:schemeClr val="bg2">
              <a:lumMod val="95000"/>
            </a:schemeClr>
          </a:solidFill>
        </p:spPr>
        <p:txBody>
          <a:bodyPr wrap="square">
            <a:noAutofit/>
          </a:bodyPr>
          <a:lstStyle>
            <a:lvl1pPr>
              <a:defRPr sz="800"/>
            </a:lvl1pPr>
          </a:lstStyle>
          <a:p>
            <a:endParaRPr lang="en-US"/>
          </a:p>
        </p:txBody>
      </p:sp>
    </p:spTree>
    <p:extLst>
      <p:ext uri="{BB962C8B-B14F-4D97-AF65-F5344CB8AC3E}">
        <p14:creationId xmlns:p14="http://schemas.microsoft.com/office/powerpoint/2010/main" val="42934763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2E6C503-AA3E-4099-9290-52A3A07815E6}"/>
              </a:ext>
            </a:extLst>
          </p:cNvPr>
          <p:cNvSpPr>
            <a:spLocks noGrp="1"/>
          </p:cNvSpPr>
          <p:nvPr>
            <p:ph type="pic" sz="quarter" idx="10"/>
          </p:nvPr>
        </p:nvSpPr>
        <p:spPr>
          <a:xfrm>
            <a:off x="7342188" y="2325688"/>
            <a:ext cx="5176837" cy="2878137"/>
          </a:xfrm>
          <a:solidFill>
            <a:schemeClr val="bg2">
              <a:lumMod val="95000"/>
            </a:schemeClr>
          </a:solidFill>
        </p:spPr>
        <p:txBody>
          <a:bodyPr>
            <a:normAutofit/>
          </a:bodyPr>
          <a:lstStyle>
            <a:lvl1pPr>
              <a:defRPr sz="800"/>
            </a:lvl1pPr>
          </a:lstStyle>
          <a:p>
            <a:endParaRPr lang="en-US"/>
          </a:p>
        </p:txBody>
      </p:sp>
      <p:sp>
        <p:nvSpPr>
          <p:cNvPr id="15" name="Text Placeholder 14">
            <a:extLst>
              <a:ext uri="{FF2B5EF4-FFF2-40B4-BE49-F238E27FC236}">
                <a16:creationId xmlns:a16="http://schemas.microsoft.com/office/drawing/2014/main" id="{93D961C6-A9AA-4E28-B368-00212EE07883}"/>
              </a:ext>
            </a:extLst>
          </p:cNvPr>
          <p:cNvSpPr>
            <a:spLocks noGrp="1"/>
          </p:cNvSpPr>
          <p:nvPr>
            <p:ph type="body" sz="quarter" idx="12" hasCustomPrompt="1"/>
          </p:nvPr>
        </p:nvSpPr>
        <p:spPr>
          <a:xfrm>
            <a:off x="2662989" y="873927"/>
            <a:ext cx="6866022" cy="825329"/>
          </a:xfrm>
        </p:spPr>
        <p:txBody>
          <a:bodyPr anchor="ctr">
            <a:noAutofit/>
          </a:bodyPr>
          <a:lstStyle>
            <a:lvl1pPr marL="0" indent="0" algn="ctr">
              <a:buNone/>
              <a:defRPr sz="5400" b="1">
                <a:latin typeface="+mj-lt"/>
              </a:defRPr>
            </a:lvl1pPr>
          </a:lstStyle>
          <a:p>
            <a:pPr lvl="0"/>
            <a:r>
              <a:rPr lang="en-US" dirty="0"/>
              <a:t>Tittle Here</a:t>
            </a:r>
          </a:p>
        </p:txBody>
      </p:sp>
    </p:spTree>
    <p:extLst>
      <p:ext uri="{BB962C8B-B14F-4D97-AF65-F5344CB8AC3E}">
        <p14:creationId xmlns:p14="http://schemas.microsoft.com/office/powerpoint/2010/main" val="4115734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12" name="Text Placeholder 14">
            <a:extLst>
              <a:ext uri="{FF2B5EF4-FFF2-40B4-BE49-F238E27FC236}">
                <a16:creationId xmlns:a16="http://schemas.microsoft.com/office/drawing/2014/main" id="{1F2E8B53-7D5F-400B-B704-640D6E0235A6}"/>
              </a:ext>
            </a:extLst>
          </p:cNvPr>
          <p:cNvSpPr>
            <a:spLocks noGrp="1"/>
          </p:cNvSpPr>
          <p:nvPr>
            <p:ph type="body" sz="quarter" idx="12" hasCustomPrompt="1"/>
          </p:nvPr>
        </p:nvSpPr>
        <p:spPr>
          <a:xfrm>
            <a:off x="2662989" y="873927"/>
            <a:ext cx="6866022" cy="825329"/>
          </a:xfrm>
        </p:spPr>
        <p:txBody>
          <a:bodyPr anchor="ctr">
            <a:noAutofit/>
          </a:bodyPr>
          <a:lstStyle>
            <a:lvl1pPr marL="0" indent="0" algn="ctr">
              <a:buNone/>
              <a:defRPr sz="5400" b="1">
                <a:latin typeface="+mj-lt"/>
              </a:defRPr>
            </a:lvl1pPr>
          </a:lstStyle>
          <a:p>
            <a:pPr lvl="0"/>
            <a:r>
              <a:rPr lang="en-US" dirty="0"/>
              <a:t>Tittle Here</a:t>
            </a:r>
          </a:p>
        </p:txBody>
      </p:sp>
    </p:spTree>
    <p:extLst>
      <p:ext uri="{BB962C8B-B14F-4D97-AF65-F5344CB8AC3E}">
        <p14:creationId xmlns:p14="http://schemas.microsoft.com/office/powerpoint/2010/main" val="13817657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8" name="Text Placeholder 14">
            <a:extLst>
              <a:ext uri="{FF2B5EF4-FFF2-40B4-BE49-F238E27FC236}">
                <a16:creationId xmlns:a16="http://schemas.microsoft.com/office/drawing/2014/main" id="{D9218E3F-522E-4B0B-B819-DDEF1F46D6FC}"/>
              </a:ext>
            </a:extLst>
          </p:cNvPr>
          <p:cNvSpPr>
            <a:spLocks noGrp="1"/>
          </p:cNvSpPr>
          <p:nvPr>
            <p:ph type="body" sz="quarter" idx="16" hasCustomPrompt="1"/>
          </p:nvPr>
        </p:nvSpPr>
        <p:spPr>
          <a:xfrm>
            <a:off x="1179988" y="1531256"/>
            <a:ext cx="4138243" cy="825329"/>
          </a:xfrm>
        </p:spPr>
        <p:txBody>
          <a:bodyPr anchor="ctr">
            <a:noAutofit/>
          </a:bodyPr>
          <a:lstStyle>
            <a:lvl1pPr marL="0" indent="0" algn="l">
              <a:buNone/>
              <a:defRPr sz="5400" b="1">
                <a:latin typeface="+mj-lt"/>
              </a:defRPr>
            </a:lvl1pPr>
          </a:lstStyle>
          <a:p>
            <a:pPr lvl="0"/>
            <a:r>
              <a:rPr lang="en-US" dirty="0"/>
              <a:t>Tittle Here</a:t>
            </a:r>
          </a:p>
        </p:txBody>
      </p:sp>
    </p:spTree>
    <p:extLst>
      <p:ext uri="{BB962C8B-B14F-4D97-AF65-F5344CB8AC3E}">
        <p14:creationId xmlns:p14="http://schemas.microsoft.com/office/powerpoint/2010/main" val="22328940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24" name="Picture Placeholder 16">
            <a:extLst>
              <a:ext uri="{FF2B5EF4-FFF2-40B4-BE49-F238E27FC236}">
                <a16:creationId xmlns:a16="http://schemas.microsoft.com/office/drawing/2014/main" id="{EBFC7819-B6F4-4AA4-81B9-E07FF34A9B41}"/>
              </a:ext>
            </a:extLst>
          </p:cNvPr>
          <p:cNvSpPr>
            <a:spLocks noGrp="1"/>
          </p:cNvSpPr>
          <p:nvPr>
            <p:ph type="pic" sz="quarter" idx="16"/>
          </p:nvPr>
        </p:nvSpPr>
        <p:spPr>
          <a:xfrm>
            <a:off x="1073624" y="1925053"/>
            <a:ext cx="2810400" cy="2810400"/>
          </a:xfrm>
          <a:solidFill>
            <a:schemeClr val="bg2">
              <a:lumMod val="95000"/>
            </a:schemeClr>
          </a:solidFill>
        </p:spPr>
        <p:txBody>
          <a:bodyPr/>
          <a:lstStyle/>
          <a:p>
            <a:endParaRPr lang="en-US"/>
          </a:p>
        </p:txBody>
      </p:sp>
      <p:sp>
        <p:nvSpPr>
          <p:cNvPr id="25" name="Picture Placeholder 16">
            <a:extLst>
              <a:ext uri="{FF2B5EF4-FFF2-40B4-BE49-F238E27FC236}">
                <a16:creationId xmlns:a16="http://schemas.microsoft.com/office/drawing/2014/main" id="{41BC3124-9052-4194-A56D-98918D6D2D1A}"/>
              </a:ext>
            </a:extLst>
          </p:cNvPr>
          <p:cNvSpPr>
            <a:spLocks noGrp="1"/>
          </p:cNvSpPr>
          <p:nvPr>
            <p:ph type="pic" sz="quarter" idx="17"/>
          </p:nvPr>
        </p:nvSpPr>
        <p:spPr>
          <a:xfrm>
            <a:off x="8306111" y="1925053"/>
            <a:ext cx="2810400" cy="2810400"/>
          </a:xfrm>
          <a:solidFill>
            <a:schemeClr val="bg2">
              <a:lumMod val="95000"/>
            </a:schemeClr>
          </a:solidFill>
        </p:spPr>
        <p:txBody>
          <a:bodyPr/>
          <a:lstStyle/>
          <a:p>
            <a:endParaRPr lang="en-US"/>
          </a:p>
        </p:txBody>
      </p:sp>
      <p:sp>
        <p:nvSpPr>
          <p:cNvPr id="26" name="Picture Placeholder 16">
            <a:extLst>
              <a:ext uri="{FF2B5EF4-FFF2-40B4-BE49-F238E27FC236}">
                <a16:creationId xmlns:a16="http://schemas.microsoft.com/office/drawing/2014/main" id="{DCA75948-3A51-48E7-9211-1E4DEC36D6ED}"/>
              </a:ext>
            </a:extLst>
          </p:cNvPr>
          <p:cNvSpPr>
            <a:spLocks noGrp="1"/>
          </p:cNvSpPr>
          <p:nvPr>
            <p:ph type="pic" sz="quarter" idx="18"/>
          </p:nvPr>
        </p:nvSpPr>
        <p:spPr>
          <a:xfrm>
            <a:off x="4243137" y="1925052"/>
            <a:ext cx="3705726" cy="3705725"/>
          </a:xfrm>
          <a:solidFill>
            <a:schemeClr val="bg2">
              <a:lumMod val="95000"/>
            </a:schemeClr>
          </a:solidFill>
        </p:spPr>
        <p:txBody>
          <a:bodyPr/>
          <a:lstStyle/>
          <a:p>
            <a:endParaRPr lang="en-US"/>
          </a:p>
        </p:txBody>
      </p:sp>
      <p:sp>
        <p:nvSpPr>
          <p:cNvPr id="15" name="Text Placeholder 14">
            <a:extLst>
              <a:ext uri="{FF2B5EF4-FFF2-40B4-BE49-F238E27FC236}">
                <a16:creationId xmlns:a16="http://schemas.microsoft.com/office/drawing/2014/main" id="{5934761B-D1E5-406C-9DD7-597ED1994A87}"/>
              </a:ext>
            </a:extLst>
          </p:cNvPr>
          <p:cNvSpPr>
            <a:spLocks noGrp="1"/>
          </p:cNvSpPr>
          <p:nvPr>
            <p:ph type="body" sz="quarter" idx="12" hasCustomPrompt="1"/>
          </p:nvPr>
        </p:nvSpPr>
        <p:spPr>
          <a:xfrm>
            <a:off x="2662989" y="873927"/>
            <a:ext cx="6866022" cy="825329"/>
          </a:xfrm>
        </p:spPr>
        <p:txBody>
          <a:bodyPr anchor="ctr">
            <a:noAutofit/>
          </a:bodyPr>
          <a:lstStyle>
            <a:lvl1pPr marL="0" indent="0" algn="ctr">
              <a:buNone/>
              <a:defRPr sz="5400" b="1">
                <a:latin typeface="+mj-lt"/>
              </a:defRPr>
            </a:lvl1pPr>
          </a:lstStyle>
          <a:p>
            <a:pPr lvl="0"/>
            <a:r>
              <a:rPr lang="en-US" dirty="0"/>
              <a:t>Tittle Here</a:t>
            </a:r>
          </a:p>
        </p:txBody>
      </p:sp>
      <p:sp>
        <p:nvSpPr>
          <p:cNvPr id="20" name="Picture Placeholder 19">
            <a:extLst>
              <a:ext uri="{FF2B5EF4-FFF2-40B4-BE49-F238E27FC236}">
                <a16:creationId xmlns:a16="http://schemas.microsoft.com/office/drawing/2014/main" id="{CEE9D8CF-2DEE-45B9-9F02-70069950F2B3}"/>
              </a:ext>
            </a:extLst>
          </p:cNvPr>
          <p:cNvSpPr>
            <a:spLocks noGrp="1"/>
          </p:cNvSpPr>
          <p:nvPr>
            <p:ph type="pic" sz="quarter" idx="13"/>
          </p:nvPr>
        </p:nvSpPr>
        <p:spPr>
          <a:xfrm>
            <a:off x="1325309" y="2213812"/>
            <a:ext cx="721894" cy="721894"/>
          </a:xfrm>
          <a:prstGeom prst="ellipse">
            <a:avLst/>
          </a:prstGeom>
          <a:solidFill>
            <a:schemeClr val="bg2">
              <a:lumMod val="85000"/>
            </a:schemeClr>
          </a:solidFill>
        </p:spPr>
        <p:txBody>
          <a:bodyPr wrap="square">
            <a:noAutofit/>
          </a:bodyPr>
          <a:lstStyle>
            <a:lvl1pPr>
              <a:defRPr sz="800"/>
            </a:lvl1pPr>
          </a:lstStyle>
          <a:p>
            <a:endParaRPr lang="en-US"/>
          </a:p>
        </p:txBody>
      </p:sp>
      <p:sp>
        <p:nvSpPr>
          <p:cNvPr id="21" name="Picture Placeholder 20">
            <a:extLst>
              <a:ext uri="{FF2B5EF4-FFF2-40B4-BE49-F238E27FC236}">
                <a16:creationId xmlns:a16="http://schemas.microsoft.com/office/drawing/2014/main" id="{CF35DFC8-2AC8-4D2D-ACA1-A22D0B2BC223}"/>
              </a:ext>
            </a:extLst>
          </p:cNvPr>
          <p:cNvSpPr>
            <a:spLocks noGrp="1"/>
          </p:cNvSpPr>
          <p:nvPr>
            <p:ph type="pic" sz="quarter" idx="14"/>
          </p:nvPr>
        </p:nvSpPr>
        <p:spPr>
          <a:xfrm>
            <a:off x="4575942" y="2180092"/>
            <a:ext cx="1060414" cy="1060414"/>
          </a:xfrm>
          <a:prstGeom prst="ellipse">
            <a:avLst/>
          </a:prstGeom>
          <a:solidFill>
            <a:schemeClr val="bg2">
              <a:lumMod val="85000"/>
            </a:schemeClr>
          </a:solidFill>
        </p:spPr>
        <p:txBody>
          <a:bodyPr wrap="square">
            <a:noAutofit/>
          </a:bodyPr>
          <a:lstStyle>
            <a:lvl1pPr>
              <a:defRPr sz="800"/>
            </a:lvl1pPr>
          </a:lstStyle>
          <a:p>
            <a:endParaRPr lang="en-US"/>
          </a:p>
        </p:txBody>
      </p:sp>
      <p:sp>
        <p:nvSpPr>
          <p:cNvPr id="23" name="Picture Placeholder 22">
            <a:extLst>
              <a:ext uri="{FF2B5EF4-FFF2-40B4-BE49-F238E27FC236}">
                <a16:creationId xmlns:a16="http://schemas.microsoft.com/office/drawing/2014/main" id="{5B4A97EB-8711-445E-9C7C-20B9FF730E2A}"/>
              </a:ext>
            </a:extLst>
          </p:cNvPr>
          <p:cNvSpPr>
            <a:spLocks noGrp="1"/>
          </p:cNvSpPr>
          <p:nvPr>
            <p:ph type="pic" sz="quarter" idx="15"/>
          </p:nvPr>
        </p:nvSpPr>
        <p:spPr>
          <a:xfrm>
            <a:off x="8554385" y="2180092"/>
            <a:ext cx="721894" cy="721894"/>
          </a:xfrm>
          <a:prstGeom prst="ellipse">
            <a:avLst/>
          </a:prstGeom>
          <a:solidFill>
            <a:schemeClr val="bg2">
              <a:lumMod val="85000"/>
            </a:schemeClr>
          </a:solidFill>
        </p:spPr>
        <p:txBody>
          <a:bodyPr wrap="square">
            <a:noAutofit/>
          </a:bodyPr>
          <a:lstStyle>
            <a:lvl1pPr>
              <a:defRPr sz="800"/>
            </a:lvl1pPr>
          </a:lstStyle>
          <a:p>
            <a:endParaRPr lang="en-US"/>
          </a:p>
        </p:txBody>
      </p:sp>
    </p:spTree>
    <p:extLst>
      <p:ext uri="{BB962C8B-B14F-4D97-AF65-F5344CB8AC3E}">
        <p14:creationId xmlns:p14="http://schemas.microsoft.com/office/powerpoint/2010/main" val="1958559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27" name="Text Placeholder 14">
            <a:extLst>
              <a:ext uri="{FF2B5EF4-FFF2-40B4-BE49-F238E27FC236}">
                <a16:creationId xmlns:a16="http://schemas.microsoft.com/office/drawing/2014/main" id="{DD18D874-0FF8-4828-A12E-CB470ADFDC3B}"/>
              </a:ext>
            </a:extLst>
          </p:cNvPr>
          <p:cNvSpPr>
            <a:spLocks noGrp="1"/>
          </p:cNvSpPr>
          <p:nvPr>
            <p:ph type="body" sz="quarter" idx="16" hasCustomPrompt="1"/>
          </p:nvPr>
        </p:nvSpPr>
        <p:spPr>
          <a:xfrm>
            <a:off x="6581342" y="1167119"/>
            <a:ext cx="4138243" cy="825329"/>
          </a:xfrm>
        </p:spPr>
        <p:txBody>
          <a:bodyPr anchor="ctr">
            <a:noAutofit/>
          </a:bodyPr>
          <a:lstStyle>
            <a:lvl1pPr marL="0" indent="0" algn="l">
              <a:buNone/>
              <a:defRPr sz="5400" b="1">
                <a:latin typeface="+mj-lt"/>
              </a:defRPr>
            </a:lvl1pPr>
          </a:lstStyle>
          <a:p>
            <a:pPr lvl="0"/>
            <a:r>
              <a:rPr lang="en-US" dirty="0"/>
              <a:t>Tittle Here</a:t>
            </a:r>
          </a:p>
        </p:txBody>
      </p:sp>
      <p:sp>
        <p:nvSpPr>
          <p:cNvPr id="30" name="Picture Placeholder 29">
            <a:extLst>
              <a:ext uri="{FF2B5EF4-FFF2-40B4-BE49-F238E27FC236}">
                <a16:creationId xmlns:a16="http://schemas.microsoft.com/office/drawing/2014/main" id="{BEAF3D67-F43A-4B35-B069-D5C537EE7BDB}"/>
              </a:ext>
            </a:extLst>
          </p:cNvPr>
          <p:cNvSpPr>
            <a:spLocks noGrp="1"/>
          </p:cNvSpPr>
          <p:nvPr>
            <p:ph type="pic" sz="quarter" idx="17"/>
          </p:nvPr>
        </p:nvSpPr>
        <p:spPr>
          <a:xfrm>
            <a:off x="1299411" y="1299412"/>
            <a:ext cx="4588042" cy="2390273"/>
          </a:xfrm>
          <a:custGeom>
            <a:avLst/>
            <a:gdLst>
              <a:gd name="connsiteX0" fmla="*/ 93579 w 4588042"/>
              <a:gd name="connsiteY0" fmla="*/ 0 h 2390273"/>
              <a:gd name="connsiteX1" fmla="*/ 4494463 w 4588042"/>
              <a:gd name="connsiteY1" fmla="*/ 0 h 2390273"/>
              <a:gd name="connsiteX2" fmla="*/ 4588042 w 4588042"/>
              <a:gd name="connsiteY2" fmla="*/ 93579 h 2390273"/>
              <a:gd name="connsiteX3" fmla="*/ 4588042 w 4588042"/>
              <a:gd name="connsiteY3" fmla="*/ 2296694 h 2390273"/>
              <a:gd name="connsiteX4" fmla="*/ 4494463 w 4588042"/>
              <a:gd name="connsiteY4" fmla="*/ 2390273 h 2390273"/>
              <a:gd name="connsiteX5" fmla="*/ 93579 w 4588042"/>
              <a:gd name="connsiteY5" fmla="*/ 2390273 h 2390273"/>
              <a:gd name="connsiteX6" fmla="*/ 0 w 4588042"/>
              <a:gd name="connsiteY6" fmla="*/ 2296694 h 2390273"/>
              <a:gd name="connsiteX7" fmla="*/ 0 w 4588042"/>
              <a:gd name="connsiteY7" fmla="*/ 93579 h 2390273"/>
              <a:gd name="connsiteX8" fmla="*/ 93579 w 4588042"/>
              <a:gd name="connsiteY8" fmla="*/ 0 h 2390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8042" h="2390273">
                <a:moveTo>
                  <a:pt x="93579" y="0"/>
                </a:moveTo>
                <a:lnTo>
                  <a:pt x="4494463" y="0"/>
                </a:lnTo>
                <a:cubicBezTo>
                  <a:pt x="4546145" y="0"/>
                  <a:pt x="4588042" y="41897"/>
                  <a:pt x="4588042" y="93579"/>
                </a:cubicBezTo>
                <a:lnTo>
                  <a:pt x="4588042" y="2296694"/>
                </a:lnTo>
                <a:cubicBezTo>
                  <a:pt x="4588042" y="2348376"/>
                  <a:pt x="4546145" y="2390273"/>
                  <a:pt x="4494463" y="2390273"/>
                </a:cubicBezTo>
                <a:lnTo>
                  <a:pt x="93579" y="2390273"/>
                </a:lnTo>
                <a:cubicBezTo>
                  <a:pt x="41897" y="2390273"/>
                  <a:pt x="0" y="2348376"/>
                  <a:pt x="0" y="2296694"/>
                </a:cubicBezTo>
                <a:lnTo>
                  <a:pt x="0" y="93579"/>
                </a:lnTo>
                <a:cubicBezTo>
                  <a:pt x="0" y="41897"/>
                  <a:pt x="41897" y="0"/>
                  <a:pt x="93579" y="0"/>
                </a:cubicBezTo>
                <a:close/>
              </a:path>
            </a:pathLst>
          </a:custGeom>
          <a:solidFill>
            <a:schemeClr val="bg2">
              <a:lumMod val="95000"/>
            </a:schemeClr>
          </a:solidFill>
        </p:spPr>
        <p:txBody>
          <a:bodyPr wrap="square">
            <a:noAutofit/>
          </a:bodyPr>
          <a:lstStyle>
            <a:lvl1pPr>
              <a:defRPr sz="800"/>
            </a:lvl1pPr>
          </a:lstStyle>
          <a:p>
            <a:endParaRPr lang="en-US"/>
          </a:p>
        </p:txBody>
      </p:sp>
      <p:sp>
        <p:nvSpPr>
          <p:cNvPr id="33" name="Picture Placeholder 32">
            <a:extLst>
              <a:ext uri="{FF2B5EF4-FFF2-40B4-BE49-F238E27FC236}">
                <a16:creationId xmlns:a16="http://schemas.microsoft.com/office/drawing/2014/main" id="{3C833F9E-8F95-439A-B054-120088FBF26B}"/>
              </a:ext>
            </a:extLst>
          </p:cNvPr>
          <p:cNvSpPr>
            <a:spLocks noGrp="1"/>
          </p:cNvSpPr>
          <p:nvPr>
            <p:ph type="pic" sz="quarter" idx="18"/>
          </p:nvPr>
        </p:nvSpPr>
        <p:spPr>
          <a:xfrm>
            <a:off x="2502569" y="2911642"/>
            <a:ext cx="8390021" cy="3056021"/>
          </a:xfrm>
          <a:custGeom>
            <a:avLst/>
            <a:gdLst>
              <a:gd name="connsiteX0" fmla="*/ 119643 w 8390021"/>
              <a:gd name="connsiteY0" fmla="*/ 0 h 3056021"/>
              <a:gd name="connsiteX1" fmla="*/ 8270378 w 8390021"/>
              <a:gd name="connsiteY1" fmla="*/ 0 h 3056021"/>
              <a:gd name="connsiteX2" fmla="*/ 8390021 w 8390021"/>
              <a:gd name="connsiteY2" fmla="*/ 119643 h 3056021"/>
              <a:gd name="connsiteX3" fmla="*/ 8390021 w 8390021"/>
              <a:gd name="connsiteY3" fmla="*/ 2936378 h 3056021"/>
              <a:gd name="connsiteX4" fmla="*/ 8270378 w 8390021"/>
              <a:gd name="connsiteY4" fmla="*/ 3056021 h 3056021"/>
              <a:gd name="connsiteX5" fmla="*/ 119643 w 8390021"/>
              <a:gd name="connsiteY5" fmla="*/ 3056021 h 3056021"/>
              <a:gd name="connsiteX6" fmla="*/ 0 w 8390021"/>
              <a:gd name="connsiteY6" fmla="*/ 2936378 h 3056021"/>
              <a:gd name="connsiteX7" fmla="*/ 0 w 8390021"/>
              <a:gd name="connsiteY7" fmla="*/ 119643 h 3056021"/>
              <a:gd name="connsiteX8" fmla="*/ 119643 w 8390021"/>
              <a:gd name="connsiteY8" fmla="*/ 0 h 305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90021" h="3056021">
                <a:moveTo>
                  <a:pt x="119643" y="0"/>
                </a:moveTo>
                <a:lnTo>
                  <a:pt x="8270378" y="0"/>
                </a:lnTo>
                <a:cubicBezTo>
                  <a:pt x="8336455" y="0"/>
                  <a:pt x="8390021" y="53566"/>
                  <a:pt x="8390021" y="119643"/>
                </a:cubicBezTo>
                <a:lnTo>
                  <a:pt x="8390021" y="2936378"/>
                </a:lnTo>
                <a:cubicBezTo>
                  <a:pt x="8390021" y="3002455"/>
                  <a:pt x="8336455" y="3056021"/>
                  <a:pt x="8270378" y="3056021"/>
                </a:cubicBezTo>
                <a:lnTo>
                  <a:pt x="119643" y="3056021"/>
                </a:lnTo>
                <a:cubicBezTo>
                  <a:pt x="53566" y="3056021"/>
                  <a:pt x="0" y="3002455"/>
                  <a:pt x="0" y="2936378"/>
                </a:cubicBezTo>
                <a:lnTo>
                  <a:pt x="0" y="119643"/>
                </a:lnTo>
                <a:cubicBezTo>
                  <a:pt x="0" y="53566"/>
                  <a:pt x="53566" y="0"/>
                  <a:pt x="119643" y="0"/>
                </a:cubicBezTo>
                <a:close/>
              </a:path>
            </a:pathLst>
          </a:custGeom>
          <a:solidFill>
            <a:schemeClr val="bg2">
              <a:lumMod val="85000"/>
            </a:schemeClr>
          </a:solidFill>
        </p:spPr>
        <p:txBody>
          <a:bodyPr wrap="square">
            <a:noAutofit/>
          </a:bodyPr>
          <a:lstStyle>
            <a:lvl1pPr>
              <a:defRPr sz="800"/>
            </a:lvl1pPr>
          </a:lstStyle>
          <a:p>
            <a:endParaRPr lang="en-US"/>
          </a:p>
        </p:txBody>
      </p:sp>
    </p:spTree>
    <p:extLst>
      <p:ext uri="{BB962C8B-B14F-4D97-AF65-F5344CB8AC3E}">
        <p14:creationId xmlns:p14="http://schemas.microsoft.com/office/powerpoint/2010/main" val="14040032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8E82271-6C00-47FA-B58F-8B642AE11CA3}"/>
              </a:ext>
            </a:extLst>
          </p:cNvPr>
          <p:cNvSpPr>
            <a:spLocks noGrp="1"/>
          </p:cNvSpPr>
          <p:nvPr>
            <p:ph type="pic" sz="quarter" idx="10"/>
          </p:nvPr>
        </p:nvSpPr>
        <p:spPr>
          <a:xfrm>
            <a:off x="5688142" y="1588"/>
            <a:ext cx="6503859" cy="6856412"/>
          </a:xfrm>
          <a:custGeom>
            <a:avLst/>
            <a:gdLst>
              <a:gd name="connsiteX0" fmla="*/ 3188124 w 6503859"/>
              <a:gd name="connsiteY0" fmla="*/ 0 h 6856412"/>
              <a:gd name="connsiteX1" fmla="*/ 6503859 w 6503859"/>
              <a:gd name="connsiteY1" fmla="*/ 0 h 6856412"/>
              <a:gd name="connsiteX2" fmla="*/ 6503859 w 6503859"/>
              <a:gd name="connsiteY2" fmla="*/ 6856412 h 6856412"/>
              <a:gd name="connsiteX3" fmla="*/ 1563781 w 6503859"/>
              <a:gd name="connsiteY3" fmla="*/ 6856412 h 6856412"/>
              <a:gd name="connsiteX4" fmla="*/ 0 w 6503859"/>
              <a:gd name="connsiteY4" fmla="*/ 4511822 h 6856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3859" h="6856412">
                <a:moveTo>
                  <a:pt x="3188124" y="0"/>
                </a:moveTo>
                <a:lnTo>
                  <a:pt x="6503859" y="0"/>
                </a:lnTo>
                <a:lnTo>
                  <a:pt x="6503859" y="6856412"/>
                </a:lnTo>
                <a:lnTo>
                  <a:pt x="1563781" y="6856412"/>
                </a:lnTo>
                <a:lnTo>
                  <a:pt x="0" y="4511822"/>
                </a:lnTo>
                <a:close/>
              </a:path>
            </a:pathLst>
          </a:custGeom>
          <a:solidFill>
            <a:schemeClr val="bg2">
              <a:lumMod val="95000"/>
            </a:schemeClr>
          </a:solidFill>
        </p:spPr>
        <p:txBody>
          <a:bodyPr wrap="square">
            <a:noAutofit/>
          </a:bodyPr>
          <a:lstStyle>
            <a:lvl1pPr>
              <a:defRPr sz="800"/>
            </a:lvl1pPr>
          </a:lstStyle>
          <a:p>
            <a:endParaRPr lang="en-US" dirty="0"/>
          </a:p>
        </p:txBody>
      </p:sp>
    </p:spTree>
    <p:extLst>
      <p:ext uri="{BB962C8B-B14F-4D97-AF65-F5344CB8AC3E}">
        <p14:creationId xmlns:p14="http://schemas.microsoft.com/office/powerpoint/2010/main" val="256605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7" name="Picture Placeholder 35">
            <a:extLst>
              <a:ext uri="{FF2B5EF4-FFF2-40B4-BE49-F238E27FC236}">
                <a16:creationId xmlns:a16="http://schemas.microsoft.com/office/drawing/2014/main" id="{AD059EFB-B051-4521-A070-AF271F0B6348}"/>
              </a:ext>
            </a:extLst>
          </p:cNvPr>
          <p:cNvSpPr>
            <a:spLocks noGrp="1"/>
          </p:cNvSpPr>
          <p:nvPr>
            <p:ph type="pic" sz="quarter" idx="11"/>
          </p:nvPr>
        </p:nvSpPr>
        <p:spPr>
          <a:xfrm>
            <a:off x="-1653934" y="-209168"/>
            <a:ext cx="8824756" cy="7276336"/>
          </a:xfrm>
          <a:solidFill>
            <a:schemeClr val="bg2">
              <a:lumMod val="95000"/>
            </a:schemeClr>
          </a:solidFill>
        </p:spPr>
        <p:txBody>
          <a:bodyPr>
            <a:normAutofit/>
          </a:bodyPr>
          <a:lstStyle>
            <a:lvl1pPr>
              <a:defRPr sz="800"/>
            </a:lvl1pPr>
          </a:lstStyle>
          <a:p>
            <a:endParaRPr lang="en-US"/>
          </a:p>
        </p:txBody>
      </p:sp>
      <p:sp>
        <p:nvSpPr>
          <p:cNvPr id="8" name="Text Placeholder 2">
            <a:extLst>
              <a:ext uri="{FF2B5EF4-FFF2-40B4-BE49-F238E27FC236}">
                <a16:creationId xmlns:a16="http://schemas.microsoft.com/office/drawing/2014/main" id="{A1B6E27A-3223-45BE-9F2F-B63EE4F63E5A}"/>
              </a:ext>
            </a:extLst>
          </p:cNvPr>
          <p:cNvSpPr>
            <a:spLocks noGrp="1"/>
          </p:cNvSpPr>
          <p:nvPr>
            <p:ph type="body" sz="quarter" idx="12" hasCustomPrompt="1"/>
          </p:nvPr>
        </p:nvSpPr>
        <p:spPr>
          <a:xfrm>
            <a:off x="6005409" y="2438063"/>
            <a:ext cx="5841450" cy="1080390"/>
          </a:xfrm>
        </p:spPr>
        <p:txBody>
          <a:bodyPr anchor="ctr">
            <a:noAutofit/>
          </a:bodyPr>
          <a:lstStyle>
            <a:lvl1pPr marL="0" indent="0">
              <a:buNone/>
              <a:defRPr sz="7200">
                <a:latin typeface="+mj-lt"/>
              </a:defRPr>
            </a:lvl1pPr>
          </a:lstStyle>
          <a:p>
            <a:pPr lvl="0"/>
            <a:r>
              <a:rPr lang="en-US" dirty="0"/>
              <a:t>Title Here</a:t>
            </a:r>
          </a:p>
        </p:txBody>
      </p:sp>
      <p:sp>
        <p:nvSpPr>
          <p:cNvPr id="11" name="Text Placeholder 6">
            <a:extLst>
              <a:ext uri="{FF2B5EF4-FFF2-40B4-BE49-F238E27FC236}">
                <a16:creationId xmlns:a16="http://schemas.microsoft.com/office/drawing/2014/main" id="{F97F8248-C6C5-4D7E-8391-261DCE7A924F}"/>
              </a:ext>
            </a:extLst>
          </p:cNvPr>
          <p:cNvSpPr>
            <a:spLocks noGrp="1"/>
          </p:cNvSpPr>
          <p:nvPr>
            <p:ph type="body" sz="quarter" idx="13" hasCustomPrompt="1"/>
          </p:nvPr>
        </p:nvSpPr>
        <p:spPr>
          <a:xfrm>
            <a:off x="6013343" y="3344935"/>
            <a:ext cx="5454650" cy="377825"/>
          </a:xfrm>
        </p:spPr>
        <p:txBody>
          <a:bodyPr anchor="ctr">
            <a:normAutofit/>
          </a:bodyPr>
          <a:lstStyle>
            <a:lvl1pPr marL="0" indent="0">
              <a:buNone/>
              <a:defRPr sz="1400"/>
            </a:lvl1pPr>
          </a:lstStyle>
          <a:p>
            <a:pPr lvl="0"/>
            <a:r>
              <a:rPr lang="en-US" dirty="0"/>
              <a:t>Subtitle Here</a:t>
            </a:r>
          </a:p>
        </p:txBody>
      </p:sp>
    </p:spTree>
    <p:extLst>
      <p:ext uri="{BB962C8B-B14F-4D97-AF65-F5344CB8AC3E}">
        <p14:creationId xmlns:p14="http://schemas.microsoft.com/office/powerpoint/2010/main" val="3142877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3B760184-7237-454C-8474-EC3AFF940294}"/>
              </a:ext>
            </a:extLst>
          </p:cNvPr>
          <p:cNvSpPr>
            <a:spLocks noGrp="1"/>
          </p:cNvSpPr>
          <p:nvPr>
            <p:ph type="pic" sz="quarter" idx="10"/>
          </p:nvPr>
        </p:nvSpPr>
        <p:spPr>
          <a:xfrm>
            <a:off x="4278086" y="0"/>
            <a:ext cx="7913914" cy="6858000"/>
          </a:xfrm>
          <a:custGeom>
            <a:avLst/>
            <a:gdLst>
              <a:gd name="connsiteX0" fmla="*/ 1714500 w 7113814"/>
              <a:gd name="connsiteY0" fmla="*/ 0 h 6858000"/>
              <a:gd name="connsiteX1" fmla="*/ 7113814 w 7113814"/>
              <a:gd name="connsiteY1" fmla="*/ 0 h 6858000"/>
              <a:gd name="connsiteX2" fmla="*/ 7113814 w 7113814"/>
              <a:gd name="connsiteY2" fmla="*/ 6858000 h 6858000"/>
              <a:gd name="connsiteX3" fmla="*/ 0 w 711381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113814" h="6858000">
                <a:moveTo>
                  <a:pt x="1714500" y="0"/>
                </a:moveTo>
                <a:lnTo>
                  <a:pt x="7113814" y="0"/>
                </a:lnTo>
                <a:lnTo>
                  <a:pt x="7113814" y="6858000"/>
                </a:lnTo>
                <a:lnTo>
                  <a:pt x="0" y="6858000"/>
                </a:lnTo>
                <a:close/>
              </a:path>
            </a:pathLst>
          </a:custGeom>
          <a:solidFill>
            <a:schemeClr val="bg2">
              <a:lumMod val="95000"/>
            </a:schemeClr>
          </a:solidFill>
        </p:spPr>
        <p:txBody>
          <a:bodyPr wrap="square">
            <a:noAutofit/>
          </a:bodyPr>
          <a:lstStyle>
            <a:lvl1pPr>
              <a:defRPr sz="800"/>
            </a:lvl1pPr>
          </a:lstStyle>
          <a:p>
            <a:endParaRPr lang="en-US" dirty="0"/>
          </a:p>
        </p:txBody>
      </p:sp>
      <p:sp>
        <p:nvSpPr>
          <p:cNvPr id="4" name="Freeform 6">
            <a:extLst>
              <a:ext uri="{FF2B5EF4-FFF2-40B4-BE49-F238E27FC236}">
                <a16:creationId xmlns:a16="http://schemas.microsoft.com/office/drawing/2014/main" id="{00E08E60-B059-448C-97BA-93E7E6974D95}"/>
              </a:ext>
            </a:extLst>
          </p:cNvPr>
          <p:cNvSpPr>
            <a:spLocks/>
          </p:cNvSpPr>
          <p:nvPr userDrawn="1"/>
        </p:nvSpPr>
        <p:spPr bwMode="auto">
          <a:xfrm>
            <a:off x="260890" y="186368"/>
            <a:ext cx="3175" cy="0"/>
          </a:xfrm>
          <a:custGeom>
            <a:avLst/>
            <a:gdLst>
              <a:gd name="T0" fmla="*/ 11 w 11"/>
              <a:gd name="T1" fmla="*/ 2 h 2"/>
              <a:gd name="T2" fmla="*/ 7 w 11"/>
              <a:gd name="T3" fmla="*/ 0 h 2"/>
              <a:gd name="T4" fmla="*/ 3 w 11"/>
              <a:gd name="T5" fmla="*/ 0 h 2"/>
              <a:gd name="T6" fmla="*/ 0 w 11"/>
              <a:gd name="T7" fmla="*/ 0 h 2"/>
              <a:gd name="T8" fmla="*/ 11 w 11"/>
              <a:gd name="T9" fmla="*/ 2 h 2"/>
            </a:gdLst>
            <a:ahLst/>
            <a:cxnLst>
              <a:cxn ang="0">
                <a:pos x="T0" y="T1"/>
              </a:cxn>
              <a:cxn ang="0">
                <a:pos x="T2" y="T3"/>
              </a:cxn>
              <a:cxn ang="0">
                <a:pos x="T4" y="T5"/>
              </a:cxn>
              <a:cxn ang="0">
                <a:pos x="T6" y="T7"/>
              </a:cxn>
              <a:cxn ang="0">
                <a:pos x="T8" y="T9"/>
              </a:cxn>
            </a:cxnLst>
            <a:rect l="0" t="0" r="r" b="b"/>
            <a:pathLst>
              <a:path w="11" h="2">
                <a:moveTo>
                  <a:pt x="11" y="2"/>
                </a:moveTo>
                <a:cubicBezTo>
                  <a:pt x="10" y="1"/>
                  <a:pt x="9" y="1"/>
                  <a:pt x="7" y="0"/>
                </a:cubicBezTo>
                <a:cubicBezTo>
                  <a:pt x="6" y="0"/>
                  <a:pt x="4" y="0"/>
                  <a:pt x="3" y="0"/>
                </a:cubicBezTo>
                <a:cubicBezTo>
                  <a:pt x="2" y="0"/>
                  <a:pt x="1" y="0"/>
                  <a:pt x="0" y="0"/>
                </a:cubicBezTo>
                <a:cubicBezTo>
                  <a:pt x="8" y="2"/>
                  <a:pt x="11" y="2"/>
                  <a:pt x="11"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7">
            <a:extLst>
              <a:ext uri="{FF2B5EF4-FFF2-40B4-BE49-F238E27FC236}">
                <a16:creationId xmlns:a16="http://schemas.microsoft.com/office/drawing/2014/main" id="{137D569D-B7E4-4E7F-AEF3-041AB4B02C9E}"/>
              </a:ext>
            </a:extLst>
          </p:cNvPr>
          <p:cNvSpPr>
            <a:spLocks/>
          </p:cNvSpPr>
          <p:nvPr userDrawn="1"/>
        </p:nvSpPr>
        <p:spPr bwMode="auto">
          <a:xfrm>
            <a:off x="222790" y="202243"/>
            <a:ext cx="1588" cy="3175"/>
          </a:xfrm>
          <a:custGeom>
            <a:avLst/>
            <a:gdLst>
              <a:gd name="T0" fmla="*/ 6 w 7"/>
              <a:gd name="T1" fmla="*/ 0 h 9"/>
              <a:gd name="T2" fmla="*/ 6 w 7"/>
              <a:gd name="T3" fmla="*/ 1 h 9"/>
              <a:gd name="T4" fmla="*/ 0 w 7"/>
              <a:gd name="T5" fmla="*/ 8 h 9"/>
              <a:gd name="T6" fmla="*/ 0 w 7"/>
              <a:gd name="T7" fmla="*/ 9 h 9"/>
              <a:gd name="T8" fmla="*/ 6 w 7"/>
              <a:gd name="T9" fmla="*/ 0 h 9"/>
            </a:gdLst>
            <a:ahLst/>
            <a:cxnLst>
              <a:cxn ang="0">
                <a:pos x="T0" y="T1"/>
              </a:cxn>
              <a:cxn ang="0">
                <a:pos x="T2" y="T3"/>
              </a:cxn>
              <a:cxn ang="0">
                <a:pos x="T4" y="T5"/>
              </a:cxn>
              <a:cxn ang="0">
                <a:pos x="T6" y="T7"/>
              </a:cxn>
              <a:cxn ang="0">
                <a:pos x="T8" y="T9"/>
              </a:cxn>
            </a:cxnLst>
            <a:rect l="0" t="0" r="r" b="b"/>
            <a:pathLst>
              <a:path w="7" h="9">
                <a:moveTo>
                  <a:pt x="6" y="0"/>
                </a:moveTo>
                <a:cubicBezTo>
                  <a:pt x="6" y="0"/>
                  <a:pt x="6" y="0"/>
                  <a:pt x="6" y="1"/>
                </a:cubicBezTo>
                <a:cubicBezTo>
                  <a:pt x="5" y="2"/>
                  <a:pt x="2" y="6"/>
                  <a:pt x="0" y="8"/>
                </a:cubicBezTo>
                <a:cubicBezTo>
                  <a:pt x="0" y="8"/>
                  <a:pt x="0" y="9"/>
                  <a:pt x="0" y="9"/>
                </a:cubicBezTo>
                <a:cubicBezTo>
                  <a:pt x="5" y="7"/>
                  <a:pt x="7" y="1"/>
                  <a:pt x="6"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0">
            <a:extLst>
              <a:ext uri="{FF2B5EF4-FFF2-40B4-BE49-F238E27FC236}">
                <a16:creationId xmlns:a16="http://schemas.microsoft.com/office/drawing/2014/main" id="{AC92A214-E831-442A-9F09-B2097B8C676A}"/>
              </a:ext>
            </a:extLst>
          </p:cNvPr>
          <p:cNvSpPr>
            <a:spLocks/>
          </p:cNvSpPr>
          <p:nvPr userDrawn="1"/>
        </p:nvSpPr>
        <p:spPr bwMode="auto">
          <a:xfrm>
            <a:off x="276765" y="195893"/>
            <a:ext cx="3175" cy="3175"/>
          </a:xfrm>
          <a:custGeom>
            <a:avLst/>
            <a:gdLst>
              <a:gd name="T0" fmla="*/ 8 w 8"/>
              <a:gd name="T1" fmla="*/ 9 h 9"/>
              <a:gd name="T2" fmla="*/ 7 w 8"/>
              <a:gd name="T3" fmla="*/ 9 h 9"/>
              <a:gd name="T4" fmla="*/ 2 w 8"/>
              <a:gd name="T5" fmla="*/ 1 h 9"/>
              <a:gd name="T6" fmla="*/ 8 w 8"/>
              <a:gd name="T7" fmla="*/ 9 h 9"/>
            </a:gdLst>
            <a:ahLst/>
            <a:cxnLst>
              <a:cxn ang="0">
                <a:pos x="T0" y="T1"/>
              </a:cxn>
              <a:cxn ang="0">
                <a:pos x="T2" y="T3"/>
              </a:cxn>
              <a:cxn ang="0">
                <a:pos x="T4" y="T5"/>
              </a:cxn>
              <a:cxn ang="0">
                <a:pos x="T6" y="T7"/>
              </a:cxn>
            </a:cxnLst>
            <a:rect l="0" t="0" r="r" b="b"/>
            <a:pathLst>
              <a:path w="8" h="9">
                <a:moveTo>
                  <a:pt x="8" y="9"/>
                </a:moveTo>
                <a:cubicBezTo>
                  <a:pt x="8" y="9"/>
                  <a:pt x="8" y="9"/>
                  <a:pt x="7" y="9"/>
                </a:cubicBezTo>
                <a:cubicBezTo>
                  <a:pt x="5" y="6"/>
                  <a:pt x="4" y="4"/>
                  <a:pt x="2" y="1"/>
                </a:cubicBezTo>
                <a:cubicBezTo>
                  <a:pt x="0" y="0"/>
                  <a:pt x="1" y="3"/>
                  <a:pt x="8"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2">
            <a:extLst>
              <a:ext uri="{FF2B5EF4-FFF2-40B4-BE49-F238E27FC236}">
                <a16:creationId xmlns:a16="http://schemas.microsoft.com/office/drawing/2014/main" id="{2D3EA208-1E6E-4A8B-A6C8-EE91CFCF511F}"/>
              </a:ext>
            </a:extLst>
          </p:cNvPr>
          <p:cNvSpPr>
            <a:spLocks/>
          </p:cNvSpPr>
          <p:nvPr userDrawn="1"/>
        </p:nvSpPr>
        <p:spPr bwMode="auto">
          <a:xfrm>
            <a:off x="272003" y="191131"/>
            <a:ext cx="1588" cy="1588"/>
          </a:xfrm>
          <a:custGeom>
            <a:avLst/>
            <a:gdLst>
              <a:gd name="T0" fmla="*/ 6 w 6"/>
              <a:gd name="T1" fmla="*/ 3 h 3"/>
              <a:gd name="T2" fmla="*/ 0 w 6"/>
              <a:gd name="T3" fmla="*/ 0 h 3"/>
              <a:gd name="T4" fmla="*/ 6 w 6"/>
              <a:gd name="T5" fmla="*/ 3 h 3"/>
              <a:gd name="T6" fmla="*/ 6 w 6"/>
              <a:gd name="T7" fmla="*/ 3 h 3"/>
            </a:gdLst>
            <a:ahLst/>
            <a:cxnLst>
              <a:cxn ang="0">
                <a:pos x="T0" y="T1"/>
              </a:cxn>
              <a:cxn ang="0">
                <a:pos x="T2" y="T3"/>
              </a:cxn>
              <a:cxn ang="0">
                <a:pos x="T4" y="T5"/>
              </a:cxn>
              <a:cxn ang="0">
                <a:pos x="T6" y="T7"/>
              </a:cxn>
            </a:cxnLst>
            <a:rect l="0" t="0" r="r" b="b"/>
            <a:pathLst>
              <a:path w="6" h="3">
                <a:moveTo>
                  <a:pt x="6" y="3"/>
                </a:moveTo>
                <a:cubicBezTo>
                  <a:pt x="4" y="2"/>
                  <a:pt x="2" y="2"/>
                  <a:pt x="0" y="0"/>
                </a:cubicBezTo>
                <a:cubicBezTo>
                  <a:pt x="2" y="2"/>
                  <a:pt x="4" y="3"/>
                  <a:pt x="6" y="3"/>
                </a:cubicBezTo>
                <a:cubicBezTo>
                  <a:pt x="6" y="3"/>
                  <a:pt x="6" y="3"/>
                  <a:pt x="6"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ext Placeholder 14">
            <a:extLst>
              <a:ext uri="{FF2B5EF4-FFF2-40B4-BE49-F238E27FC236}">
                <a16:creationId xmlns:a16="http://schemas.microsoft.com/office/drawing/2014/main" id="{A555FAC8-CFBA-40C5-AE66-D0020A231B46}"/>
              </a:ext>
            </a:extLst>
          </p:cNvPr>
          <p:cNvSpPr>
            <a:spLocks noGrp="1"/>
          </p:cNvSpPr>
          <p:nvPr>
            <p:ph type="body" sz="quarter" idx="11" hasCustomPrompt="1"/>
          </p:nvPr>
        </p:nvSpPr>
        <p:spPr>
          <a:xfrm>
            <a:off x="644179" y="2954655"/>
            <a:ext cx="3968989" cy="971550"/>
          </a:xfrm>
        </p:spPr>
        <p:txBody>
          <a:bodyPr anchor="ctr">
            <a:noAutofit/>
          </a:bodyPr>
          <a:lstStyle>
            <a:lvl1pPr marL="0" indent="0" algn="ctr">
              <a:buNone/>
              <a:defRPr sz="5400" b="1"/>
            </a:lvl1pPr>
          </a:lstStyle>
          <a:p>
            <a:pPr lvl="0"/>
            <a:r>
              <a:rPr lang="en-US" dirty="0"/>
              <a:t>Tittle Here</a:t>
            </a:r>
          </a:p>
        </p:txBody>
      </p:sp>
    </p:spTree>
    <p:extLst>
      <p:ext uri="{BB962C8B-B14F-4D97-AF65-F5344CB8AC3E}">
        <p14:creationId xmlns:p14="http://schemas.microsoft.com/office/powerpoint/2010/main" val="1266879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4923666-AC2F-4111-B7B9-E23978868E88}"/>
              </a:ext>
            </a:extLst>
          </p:cNvPr>
          <p:cNvSpPr>
            <a:spLocks noGrp="1"/>
          </p:cNvSpPr>
          <p:nvPr>
            <p:ph type="pic" sz="quarter" idx="10"/>
          </p:nvPr>
        </p:nvSpPr>
        <p:spPr>
          <a:xfrm>
            <a:off x="5595662" y="1589"/>
            <a:ext cx="6596338" cy="5644943"/>
          </a:xfrm>
          <a:custGeom>
            <a:avLst/>
            <a:gdLst>
              <a:gd name="connsiteX0" fmla="*/ 472465 w 6596338"/>
              <a:gd name="connsiteY0" fmla="*/ 0 h 5644943"/>
              <a:gd name="connsiteX1" fmla="*/ 6596338 w 6596338"/>
              <a:gd name="connsiteY1" fmla="*/ 0 h 5644943"/>
              <a:gd name="connsiteX2" fmla="*/ 6596338 w 6596338"/>
              <a:gd name="connsiteY2" fmla="*/ 4660255 h 5644943"/>
              <a:gd name="connsiteX3" fmla="*/ 3952351 w 6596338"/>
              <a:gd name="connsiteY3" fmla="*/ 5644943 h 5644943"/>
              <a:gd name="connsiteX4" fmla="*/ 0 w 6596338"/>
              <a:gd name="connsiteY4" fmla="*/ 1819632 h 5644943"/>
              <a:gd name="connsiteX5" fmla="*/ 472465 w 6596338"/>
              <a:gd name="connsiteY5" fmla="*/ 0 h 564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96338" h="5644943">
                <a:moveTo>
                  <a:pt x="472465" y="0"/>
                </a:moveTo>
                <a:lnTo>
                  <a:pt x="6596338" y="0"/>
                </a:lnTo>
                <a:cubicBezTo>
                  <a:pt x="6596338" y="0"/>
                  <a:pt x="6596338" y="0"/>
                  <a:pt x="6596338" y="4660255"/>
                </a:cubicBezTo>
                <a:cubicBezTo>
                  <a:pt x="5896726" y="5272849"/>
                  <a:pt x="4969968" y="5644943"/>
                  <a:pt x="3952351" y="5644943"/>
                </a:cubicBezTo>
                <a:cubicBezTo>
                  <a:pt x="1767201" y="5644943"/>
                  <a:pt x="0" y="3934217"/>
                  <a:pt x="0" y="1819632"/>
                </a:cubicBezTo>
                <a:cubicBezTo>
                  <a:pt x="0" y="1161660"/>
                  <a:pt x="172632" y="544528"/>
                  <a:pt x="472465" y="0"/>
                </a:cubicBezTo>
                <a:close/>
              </a:path>
            </a:pathLst>
          </a:custGeom>
          <a:solidFill>
            <a:schemeClr val="bg2">
              <a:lumMod val="95000"/>
            </a:schemeClr>
          </a:solidFill>
        </p:spPr>
        <p:txBody>
          <a:bodyPr wrap="square">
            <a:noAutofit/>
          </a:bodyPr>
          <a:lstStyle>
            <a:lvl1pPr>
              <a:defRPr sz="800"/>
            </a:lvl1pPr>
          </a:lstStyle>
          <a:p>
            <a:endParaRPr lang="en-US"/>
          </a:p>
        </p:txBody>
      </p:sp>
      <p:sp>
        <p:nvSpPr>
          <p:cNvPr id="6" name="Text Placeholder 14">
            <a:extLst>
              <a:ext uri="{FF2B5EF4-FFF2-40B4-BE49-F238E27FC236}">
                <a16:creationId xmlns:a16="http://schemas.microsoft.com/office/drawing/2014/main" id="{3EE35283-6CFD-408F-80B8-E31DE2597CE0}"/>
              </a:ext>
            </a:extLst>
          </p:cNvPr>
          <p:cNvSpPr>
            <a:spLocks noGrp="1"/>
          </p:cNvSpPr>
          <p:nvPr>
            <p:ph type="body" sz="quarter" idx="11" hasCustomPrompt="1"/>
          </p:nvPr>
        </p:nvSpPr>
        <p:spPr>
          <a:xfrm>
            <a:off x="1167297" y="2676781"/>
            <a:ext cx="4508796" cy="825329"/>
          </a:xfrm>
        </p:spPr>
        <p:txBody>
          <a:bodyPr anchor="ctr">
            <a:noAutofit/>
          </a:bodyPr>
          <a:lstStyle>
            <a:lvl1pPr marL="0" indent="0" algn="l">
              <a:buNone/>
              <a:defRPr sz="5400" b="1">
                <a:latin typeface="+mj-lt"/>
              </a:defRPr>
            </a:lvl1pPr>
          </a:lstStyle>
          <a:p>
            <a:pPr lvl="0"/>
            <a:r>
              <a:rPr lang="en-US" dirty="0"/>
              <a:t>Tittle Here</a:t>
            </a:r>
          </a:p>
        </p:txBody>
      </p:sp>
      <p:sp>
        <p:nvSpPr>
          <p:cNvPr id="21" name="Text Placeholder 6">
            <a:extLst>
              <a:ext uri="{FF2B5EF4-FFF2-40B4-BE49-F238E27FC236}">
                <a16:creationId xmlns:a16="http://schemas.microsoft.com/office/drawing/2014/main" id="{E377CBB3-5C16-4A4C-925D-9BC2FF6DC93E}"/>
              </a:ext>
            </a:extLst>
          </p:cNvPr>
          <p:cNvSpPr>
            <a:spLocks noGrp="1"/>
          </p:cNvSpPr>
          <p:nvPr>
            <p:ph type="body" sz="quarter" idx="13" hasCustomPrompt="1"/>
          </p:nvPr>
        </p:nvSpPr>
        <p:spPr>
          <a:xfrm>
            <a:off x="1166206" y="2215116"/>
            <a:ext cx="3469962" cy="461665"/>
          </a:xfrm>
        </p:spPr>
        <p:txBody>
          <a:bodyPr anchor="ctr">
            <a:noAutofit/>
          </a:bodyPr>
          <a:lstStyle>
            <a:lvl1pPr marL="0" indent="0">
              <a:buNone/>
              <a:defRPr sz="2400"/>
            </a:lvl1pPr>
          </a:lstStyle>
          <a:p>
            <a:pPr lvl="0"/>
            <a:r>
              <a:rPr lang="en-US" dirty="0"/>
              <a:t>Subtitle Here</a:t>
            </a:r>
          </a:p>
        </p:txBody>
      </p:sp>
    </p:spTree>
    <p:extLst>
      <p:ext uri="{BB962C8B-B14F-4D97-AF65-F5344CB8AC3E}">
        <p14:creationId xmlns:p14="http://schemas.microsoft.com/office/powerpoint/2010/main" val="1727697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8" name="Picture Placeholder 16">
            <a:extLst>
              <a:ext uri="{FF2B5EF4-FFF2-40B4-BE49-F238E27FC236}">
                <a16:creationId xmlns:a16="http://schemas.microsoft.com/office/drawing/2014/main" id="{98A86DD2-2BC8-4098-B91C-03CC5B467212}"/>
              </a:ext>
            </a:extLst>
          </p:cNvPr>
          <p:cNvSpPr>
            <a:spLocks noGrp="1"/>
          </p:cNvSpPr>
          <p:nvPr>
            <p:ph type="pic" sz="quarter" idx="12"/>
          </p:nvPr>
        </p:nvSpPr>
        <p:spPr>
          <a:xfrm>
            <a:off x="533401" y="4478627"/>
            <a:ext cx="11125197" cy="2379373"/>
          </a:xfrm>
          <a:solidFill>
            <a:schemeClr val="bg2">
              <a:lumMod val="95000"/>
            </a:schemeClr>
          </a:solidFill>
        </p:spPr>
        <p:txBody>
          <a:bodyPr>
            <a:normAutofit/>
          </a:bodyPr>
          <a:lstStyle>
            <a:lvl1pPr>
              <a:defRPr sz="800"/>
            </a:lvl1pPr>
          </a:lstStyle>
          <a:p>
            <a:endParaRPr lang="en-US"/>
          </a:p>
        </p:txBody>
      </p:sp>
      <p:sp>
        <p:nvSpPr>
          <p:cNvPr id="22" name="Text Placeholder 14">
            <a:extLst>
              <a:ext uri="{FF2B5EF4-FFF2-40B4-BE49-F238E27FC236}">
                <a16:creationId xmlns:a16="http://schemas.microsoft.com/office/drawing/2014/main" id="{08C5088A-708D-4001-808D-43EE46EDD6D9}"/>
              </a:ext>
            </a:extLst>
          </p:cNvPr>
          <p:cNvSpPr>
            <a:spLocks noGrp="1"/>
          </p:cNvSpPr>
          <p:nvPr>
            <p:ph type="body" sz="quarter" idx="11" hasCustomPrompt="1"/>
          </p:nvPr>
        </p:nvSpPr>
        <p:spPr>
          <a:xfrm>
            <a:off x="3841602" y="873927"/>
            <a:ext cx="4508796" cy="825329"/>
          </a:xfrm>
        </p:spPr>
        <p:txBody>
          <a:bodyPr anchor="ctr">
            <a:noAutofit/>
          </a:bodyPr>
          <a:lstStyle>
            <a:lvl1pPr marL="0" indent="0" algn="ctr">
              <a:buNone/>
              <a:defRPr sz="5400" b="1">
                <a:latin typeface="+mj-lt"/>
              </a:defRPr>
            </a:lvl1pPr>
          </a:lstStyle>
          <a:p>
            <a:pPr lvl="0"/>
            <a:r>
              <a:rPr lang="en-US" dirty="0"/>
              <a:t>Tittle Here</a:t>
            </a:r>
          </a:p>
        </p:txBody>
      </p:sp>
    </p:spTree>
    <p:extLst>
      <p:ext uri="{BB962C8B-B14F-4D97-AF65-F5344CB8AC3E}">
        <p14:creationId xmlns:p14="http://schemas.microsoft.com/office/powerpoint/2010/main" val="2850589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D6BB0CF-BEB6-4527-BBFD-96E7359EE22C}"/>
              </a:ext>
            </a:extLst>
          </p:cNvPr>
          <p:cNvSpPr>
            <a:spLocks noGrp="1"/>
          </p:cNvSpPr>
          <p:nvPr>
            <p:ph type="pic" sz="quarter" idx="10"/>
          </p:nvPr>
        </p:nvSpPr>
        <p:spPr>
          <a:xfrm>
            <a:off x="1252621" y="3190258"/>
            <a:ext cx="4725269" cy="1754464"/>
          </a:xfrm>
          <a:custGeom>
            <a:avLst/>
            <a:gdLst>
              <a:gd name="connsiteX0" fmla="*/ 83214 w 4725269"/>
              <a:gd name="connsiteY0" fmla="*/ 0 h 1754464"/>
              <a:gd name="connsiteX1" fmla="*/ 4642055 w 4725269"/>
              <a:gd name="connsiteY1" fmla="*/ 0 h 1754464"/>
              <a:gd name="connsiteX2" fmla="*/ 4725269 w 4725269"/>
              <a:gd name="connsiteY2" fmla="*/ 83214 h 1754464"/>
              <a:gd name="connsiteX3" fmla="*/ 4725269 w 4725269"/>
              <a:gd name="connsiteY3" fmla="*/ 1671250 h 1754464"/>
              <a:gd name="connsiteX4" fmla="*/ 4642055 w 4725269"/>
              <a:gd name="connsiteY4" fmla="*/ 1754464 h 1754464"/>
              <a:gd name="connsiteX5" fmla="*/ 83214 w 4725269"/>
              <a:gd name="connsiteY5" fmla="*/ 1754464 h 1754464"/>
              <a:gd name="connsiteX6" fmla="*/ 0 w 4725269"/>
              <a:gd name="connsiteY6" fmla="*/ 1671250 h 1754464"/>
              <a:gd name="connsiteX7" fmla="*/ 0 w 4725269"/>
              <a:gd name="connsiteY7" fmla="*/ 83214 h 1754464"/>
              <a:gd name="connsiteX8" fmla="*/ 83214 w 4725269"/>
              <a:gd name="connsiteY8" fmla="*/ 0 h 175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5269" h="1754464">
                <a:moveTo>
                  <a:pt x="83214" y="0"/>
                </a:moveTo>
                <a:lnTo>
                  <a:pt x="4642055" y="0"/>
                </a:lnTo>
                <a:cubicBezTo>
                  <a:pt x="4688013" y="0"/>
                  <a:pt x="4725269" y="37256"/>
                  <a:pt x="4725269" y="83214"/>
                </a:cubicBezTo>
                <a:lnTo>
                  <a:pt x="4725269" y="1671250"/>
                </a:lnTo>
                <a:cubicBezTo>
                  <a:pt x="4725269" y="1717208"/>
                  <a:pt x="4688013" y="1754464"/>
                  <a:pt x="4642055" y="1754464"/>
                </a:cubicBezTo>
                <a:lnTo>
                  <a:pt x="83214" y="1754464"/>
                </a:lnTo>
                <a:cubicBezTo>
                  <a:pt x="37256" y="1754464"/>
                  <a:pt x="0" y="1717208"/>
                  <a:pt x="0" y="1671250"/>
                </a:cubicBezTo>
                <a:lnTo>
                  <a:pt x="0" y="83214"/>
                </a:lnTo>
                <a:cubicBezTo>
                  <a:pt x="0" y="37256"/>
                  <a:pt x="37256" y="0"/>
                  <a:pt x="83214" y="0"/>
                </a:cubicBezTo>
                <a:close/>
              </a:path>
            </a:pathLst>
          </a:custGeom>
          <a:solidFill>
            <a:schemeClr val="bg2">
              <a:lumMod val="95000"/>
            </a:schemeClr>
          </a:solidFill>
        </p:spPr>
        <p:txBody>
          <a:bodyPr wrap="square">
            <a:noAutofit/>
          </a:bodyPr>
          <a:lstStyle>
            <a:lvl1pPr>
              <a:defRPr sz="800"/>
            </a:lvl1pPr>
          </a:lstStyle>
          <a:p>
            <a:endParaRPr lang="en-US"/>
          </a:p>
        </p:txBody>
      </p:sp>
      <p:sp>
        <p:nvSpPr>
          <p:cNvPr id="17" name="Text Placeholder 14">
            <a:extLst>
              <a:ext uri="{FF2B5EF4-FFF2-40B4-BE49-F238E27FC236}">
                <a16:creationId xmlns:a16="http://schemas.microsoft.com/office/drawing/2014/main" id="{3ECD48D7-0ED6-485C-90F9-C19B92CB774E}"/>
              </a:ext>
            </a:extLst>
          </p:cNvPr>
          <p:cNvSpPr>
            <a:spLocks noGrp="1"/>
          </p:cNvSpPr>
          <p:nvPr>
            <p:ph type="body" sz="quarter" idx="12" hasCustomPrompt="1"/>
          </p:nvPr>
        </p:nvSpPr>
        <p:spPr>
          <a:xfrm>
            <a:off x="1252622" y="1300131"/>
            <a:ext cx="4508796" cy="1796285"/>
          </a:xfrm>
        </p:spPr>
        <p:txBody>
          <a:bodyPr anchor="ctr">
            <a:noAutofit/>
          </a:bodyPr>
          <a:lstStyle>
            <a:lvl1pPr marL="0" indent="0" algn="l">
              <a:buNone/>
              <a:defRPr sz="5400" b="1">
                <a:latin typeface="+mj-lt"/>
              </a:defRPr>
            </a:lvl1pPr>
          </a:lstStyle>
          <a:p>
            <a:pPr lvl="0"/>
            <a:r>
              <a:rPr lang="en-US" dirty="0"/>
              <a:t>Tittle Here</a:t>
            </a:r>
          </a:p>
        </p:txBody>
      </p:sp>
    </p:spTree>
    <p:extLst>
      <p:ext uri="{BB962C8B-B14F-4D97-AF65-F5344CB8AC3E}">
        <p14:creationId xmlns:p14="http://schemas.microsoft.com/office/powerpoint/2010/main" val="851165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13" name="Text Placeholder 14">
            <a:extLst>
              <a:ext uri="{FF2B5EF4-FFF2-40B4-BE49-F238E27FC236}">
                <a16:creationId xmlns:a16="http://schemas.microsoft.com/office/drawing/2014/main" id="{8D5F0C54-929D-4640-9B07-F9B08A7C6FB5}"/>
              </a:ext>
            </a:extLst>
          </p:cNvPr>
          <p:cNvSpPr>
            <a:spLocks noGrp="1"/>
          </p:cNvSpPr>
          <p:nvPr>
            <p:ph type="body" sz="quarter" idx="11" hasCustomPrompt="1"/>
          </p:nvPr>
        </p:nvSpPr>
        <p:spPr>
          <a:xfrm>
            <a:off x="3841602" y="873927"/>
            <a:ext cx="4508796" cy="825329"/>
          </a:xfrm>
        </p:spPr>
        <p:txBody>
          <a:bodyPr anchor="ctr">
            <a:noAutofit/>
          </a:bodyPr>
          <a:lstStyle>
            <a:lvl1pPr marL="0" indent="0" algn="ctr">
              <a:buNone/>
              <a:defRPr sz="5400" b="1">
                <a:latin typeface="+mj-lt"/>
              </a:defRPr>
            </a:lvl1pPr>
          </a:lstStyle>
          <a:p>
            <a:pPr lvl="0"/>
            <a:r>
              <a:rPr lang="en-US" dirty="0"/>
              <a:t>Tittle Here</a:t>
            </a:r>
          </a:p>
        </p:txBody>
      </p:sp>
      <p:sp>
        <p:nvSpPr>
          <p:cNvPr id="16" name="Picture Placeholder 15">
            <a:extLst>
              <a:ext uri="{FF2B5EF4-FFF2-40B4-BE49-F238E27FC236}">
                <a16:creationId xmlns:a16="http://schemas.microsoft.com/office/drawing/2014/main" id="{5918322B-00D7-416C-A328-0E7E14E1CB8A}"/>
              </a:ext>
            </a:extLst>
          </p:cNvPr>
          <p:cNvSpPr>
            <a:spLocks noGrp="1"/>
          </p:cNvSpPr>
          <p:nvPr>
            <p:ph type="pic" sz="quarter" idx="12"/>
          </p:nvPr>
        </p:nvSpPr>
        <p:spPr>
          <a:xfrm>
            <a:off x="1124155" y="3349456"/>
            <a:ext cx="4033564" cy="1529367"/>
          </a:xfrm>
          <a:custGeom>
            <a:avLst/>
            <a:gdLst>
              <a:gd name="connsiteX0" fmla="*/ 35955 w 4033564"/>
              <a:gd name="connsiteY0" fmla="*/ 0 h 1529367"/>
              <a:gd name="connsiteX1" fmla="*/ 3814815 w 4033564"/>
              <a:gd name="connsiteY1" fmla="*/ 0 h 1529367"/>
              <a:gd name="connsiteX2" fmla="*/ 3850771 w 4033564"/>
              <a:gd name="connsiteY2" fmla="*/ 35956 h 1529367"/>
              <a:gd name="connsiteX3" fmla="*/ 3850771 w 4033564"/>
              <a:gd name="connsiteY3" fmla="*/ 581889 h 1529367"/>
              <a:gd name="connsiteX4" fmla="*/ 4033564 w 4033564"/>
              <a:gd name="connsiteY4" fmla="*/ 764683 h 1529367"/>
              <a:gd name="connsiteX5" fmla="*/ 3850771 w 4033564"/>
              <a:gd name="connsiteY5" fmla="*/ 947476 h 1529367"/>
              <a:gd name="connsiteX6" fmla="*/ 3850771 w 4033564"/>
              <a:gd name="connsiteY6" fmla="*/ 1493412 h 1529367"/>
              <a:gd name="connsiteX7" fmla="*/ 3814816 w 4033564"/>
              <a:gd name="connsiteY7" fmla="*/ 1529367 h 1529367"/>
              <a:gd name="connsiteX8" fmla="*/ 35955 w 4033564"/>
              <a:gd name="connsiteY8" fmla="*/ 1529366 h 1529367"/>
              <a:gd name="connsiteX9" fmla="*/ 0 w 4033564"/>
              <a:gd name="connsiteY9" fmla="*/ 1493411 h 1529367"/>
              <a:gd name="connsiteX10" fmla="*/ 0 w 4033564"/>
              <a:gd name="connsiteY10" fmla="*/ 35955 h 1529367"/>
              <a:gd name="connsiteX11" fmla="*/ 35955 w 4033564"/>
              <a:gd name="connsiteY11" fmla="*/ 0 h 1529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3564" h="1529367">
                <a:moveTo>
                  <a:pt x="35955" y="0"/>
                </a:moveTo>
                <a:lnTo>
                  <a:pt x="3814815" y="0"/>
                </a:lnTo>
                <a:cubicBezTo>
                  <a:pt x="3834672" y="0"/>
                  <a:pt x="3850771" y="16099"/>
                  <a:pt x="3850771" y="35956"/>
                </a:cubicBezTo>
                <a:lnTo>
                  <a:pt x="3850771" y="581889"/>
                </a:lnTo>
                <a:lnTo>
                  <a:pt x="4033564" y="764683"/>
                </a:lnTo>
                <a:lnTo>
                  <a:pt x="3850771" y="947476"/>
                </a:lnTo>
                <a:lnTo>
                  <a:pt x="3850771" y="1493412"/>
                </a:lnTo>
                <a:cubicBezTo>
                  <a:pt x="3850771" y="1513269"/>
                  <a:pt x="3834673" y="1529367"/>
                  <a:pt x="3814816" y="1529367"/>
                </a:cubicBezTo>
                <a:lnTo>
                  <a:pt x="35955" y="1529366"/>
                </a:lnTo>
                <a:cubicBezTo>
                  <a:pt x="16098" y="1529366"/>
                  <a:pt x="0" y="1513268"/>
                  <a:pt x="0" y="1493411"/>
                </a:cubicBezTo>
                <a:lnTo>
                  <a:pt x="0" y="35955"/>
                </a:lnTo>
                <a:cubicBezTo>
                  <a:pt x="0" y="16098"/>
                  <a:pt x="16098" y="0"/>
                  <a:pt x="35955" y="0"/>
                </a:cubicBezTo>
                <a:close/>
              </a:path>
            </a:pathLst>
          </a:custGeom>
          <a:solidFill>
            <a:schemeClr val="bg2">
              <a:lumMod val="95000"/>
            </a:schemeClr>
          </a:solidFill>
        </p:spPr>
        <p:txBody>
          <a:bodyPr wrap="square">
            <a:noAutofit/>
          </a:bodyPr>
          <a:lstStyle>
            <a:lvl1pPr>
              <a:defRPr sz="800"/>
            </a:lvl1pPr>
          </a:lstStyle>
          <a:p>
            <a:endParaRPr lang="en-US"/>
          </a:p>
        </p:txBody>
      </p:sp>
    </p:spTree>
    <p:extLst>
      <p:ext uri="{BB962C8B-B14F-4D97-AF65-F5344CB8AC3E}">
        <p14:creationId xmlns:p14="http://schemas.microsoft.com/office/powerpoint/2010/main" val="466490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4787720B-0F4C-4635-A2DD-A00497AE9EBA}"/>
              </a:ext>
            </a:extLst>
          </p:cNvPr>
          <p:cNvSpPr>
            <a:spLocks noGrp="1"/>
          </p:cNvSpPr>
          <p:nvPr>
            <p:ph type="pic" sz="quarter" idx="11"/>
          </p:nvPr>
        </p:nvSpPr>
        <p:spPr>
          <a:xfrm>
            <a:off x="6976548" y="743486"/>
            <a:ext cx="4166176" cy="1299827"/>
          </a:xfrm>
          <a:custGeom>
            <a:avLst/>
            <a:gdLst>
              <a:gd name="connsiteX0" fmla="*/ 1631982 w 4166176"/>
              <a:gd name="connsiteY0" fmla="*/ 0 h 1299827"/>
              <a:gd name="connsiteX1" fmla="*/ 4166176 w 4166176"/>
              <a:gd name="connsiteY1" fmla="*/ 0 h 1299827"/>
              <a:gd name="connsiteX2" fmla="*/ 4166176 w 4166176"/>
              <a:gd name="connsiteY2" fmla="*/ 1299827 h 1299827"/>
              <a:gd name="connsiteX3" fmla="*/ 1631982 w 4166176"/>
              <a:gd name="connsiteY3" fmla="*/ 1299827 h 1299827"/>
              <a:gd name="connsiteX4" fmla="*/ 0 w 4166176"/>
              <a:gd name="connsiteY4" fmla="*/ 0 h 1299827"/>
              <a:gd name="connsiteX5" fmla="*/ 1553603 w 4166176"/>
              <a:gd name="connsiteY5" fmla="*/ 0 h 1299827"/>
              <a:gd name="connsiteX6" fmla="*/ 1553603 w 4166176"/>
              <a:gd name="connsiteY6" fmla="*/ 1299827 h 1299827"/>
              <a:gd name="connsiteX7" fmla="*/ 0 w 4166176"/>
              <a:gd name="connsiteY7" fmla="*/ 1299827 h 12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6176" h="1299827">
                <a:moveTo>
                  <a:pt x="1631982" y="0"/>
                </a:moveTo>
                <a:lnTo>
                  <a:pt x="4166176" y="0"/>
                </a:lnTo>
                <a:lnTo>
                  <a:pt x="4166176" y="1299827"/>
                </a:lnTo>
                <a:lnTo>
                  <a:pt x="1631982" y="1299827"/>
                </a:lnTo>
                <a:close/>
                <a:moveTo>
                  <a:pt x="0" y="0"/>
                </a:moveTo>
                <a:lnTo>
                  <a:pt x="1553603" y="0"/>
                </a:lnTo>
                <a:lnTo>
                  <a:pt x="1553603" y="1299827"/>
                </a:lnTo>
                <a:lnTo>
                  <a:pt x="0" y="1299827"/>
                </a:lnTo>
                <a:close/>
              </a:path>
            </a:pathLst>
          </a:custGeom>
          <a:solidFill>
            <a:schemeClr val="bg2">
              <a:lumMod val="95000"/>
            </a:schemeClr>
          </a:solidFill>
        </p:spPr>
        <p:txBody>
          <a:bodyPr wrap="square">
            <a:noAutofit/>
          </a:bodyPr>
          <a:lstStyle>
            <a:lvl1pPr>
              <a:defRPr sz="800"/>
            </a:lvl1pPr>
          </a:lstStyle>
          <a:p>
            <a:endParaRPr lang="en-US"/>
          </a:p>
        </p:txBody>
      </p:sp>
      <p:sp>
        <p:nvSpPr>
          <p:cNvPr id="18" name="Picture Placeholder 17">
            <a:extLst>
              <a:ext uri="{FF2B5EF4-FFF2-40B4-BE49-F238E27FC236}">
                <a16:creationId xmlns:a16="http://schemas.microsoft.com/office/drawing/2014/main" id="{E403BFB8-2C45-4792-80D4-B203C8EFD149}"/>
              </a:ext>
            </a:extLst>
          </p:cNvPr>
          <p:cNvSpPr>
            <a:spLocks noGrp="1"/>
          </p:cNvSpPr>
          <p:nvPr>
            <p:ph type="pic" sz="quarter" idx="12"/>
          </p:nvPr>
        </p:nvSpPr>
        <p:spPr>
          <a:xfrm>
            <a:off x="2401474" y="4275530"/>
            <a:ext cx="924442" cy="924442"/>
          </a:xfrm>
          <a:prstGeom prst="ellipse">
            <a:avLst/>
          </a:prstGeom>
          <a:solidFill>
            <a:schemeClr val="bg2">
              <a:lumMod val="95000"/>
            </a:schemeClr>
          </a:solidFill>
        </p:spPr>
        <p:txBody>
          <a:bodyPr wrap="square">
            <a:noAutofit/>
          </a:bodyPr>
          <a:lstStyle>
            <a:lvl1pPr>
              <a:defRPr sz="800"/>
            </a:lvl1pPr>
          </a:lstStyle>
          <a:p>
            <a:endParaRPr lang="en-US"/>
          </a:p>
        </p:txBody>
      </p:sp>
    </p:spTree>
    <p:extLst>
      <p:ext uri="{BB962C8B-B14F-4D97-AF65-F5344CB8AC3E}">
        <p14:creationId xmlns:p14="http://schemas.microsoft.com/office/powerpoint/2010/main" val="16954732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123ED7-1BDC-4347-ACF5-436ED26B23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364B8FD-9FDB-4DD5-AA2E-3F59A9C031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A35BA7-BAA3-4484-A560-14AC999073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004429-1411-43F2-9EF7-FFA204554B9F}" type="datetimeFigureOut">
              <a:rPr lang="en-US" smtClean="0"/>
              <a:t>4/11/24</a:t>
            </a:fld>
            <a:endParaRPr lang="en-US"/>
          </a:p>
        </p:txBody>
      </p:sp>
      <p:sp>
        <p:nvSpPr>
          <p:cNvPr id="5" name="Footer Placeholder 4">
            <a:extLst>
              <a:ext uri="{FF2B5EF4-FFF2-40B4-BE49-F238E27FC236}">
                <a16:creationId xmlns:a16="http://schemas.microsoft.com/office/drawing/2014/main" id="{7B248351-F5DB-4854-B3F6-A49F751FE0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200DD6F-E5CA-4DCB-AA0E-B7200EB4A5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A50D4C-B37A-4CE0-B9CE-B3EA7D7AE837}" type="slidenum">
              <a:rPr lang="en-US" smtClean="0"/>
              <a:t>‹#›</a:t>
            </a:fld>
            <a:endParaRPr lang="en-US"/>
          </a:p>
        </p:txBody>
      </p:sp>
    </p:spTree>
    <p:extLst>
      <p:ext uri="{BB962C8B-B14F-4D97-AF65-F5344CB8AC3E}">
        <p14:creationId xmlns:p14="http://schemas.microsoft.com/office/powerpoint/2010/main" val="3961009694"/>
      </p:ext>
    </p:extLst>
  </p:cSld>
  <p:clrMap bg1="lt1" tx1="dk1" bg2="lt2" tx2="dk2" accent1="accent1" accent2="accent2" accent3="accent3" accent4="accent4" accent5="accent5" accent6="accent6" hlink="hlink" folHlink="folHlink"/>
  <p:sldLayoutIdLst>
    <p:sldLayoutId id="2147483649" r:id="rId1"/>
    <p:sldLayoutId id="2147483672"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3" r:id="rId25"/>
    <p:sldLayoutId id="2147483674" r:id="rId26"/>
    <p:sldLayoutId id="2147483675"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6.jpg"/><Relationship Id="rId5" Type="http://schemas.openxmlformats.org/officeDocument/2006/relationships/image" Target="../media/image5.jpe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3.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占位符 16" descr="图片包含 人, 舞台, 男人, 黑暗&#10;&#10;描述已自动生成">
            <a:extLst>
              <a:ext uri="{FF2B5EF4-FFF2-40B4-BE49-F238E27FC236}">
                <a16:creationId xmlns:a16="http://schemas.microsoft.com/office/drawing/2014/main" id="{29DCB857-DB2A-3A66-FA51-A70F40D84ECB}"/>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8378" t="8628" r="8378" b="11790"/>
          <a:stretch/>
        </p:blipFill>
        <p:spPr>
          <a:xfrm>
            <a:off x="0" y="0"/>
            <a:ext cx="12192000" cy="6858000"/>
          </a:xfrm>
        </p:spPr>
      </p:pic>
      <p:sp>
        <p:nvSpPr>
          <p:cNvPr id="11" name="Rectangle 10">
            <a:extLst>
              <a:ext uri="{FF2B5EF4-FFF2-40B4-BE49-F238E27FC236}">
                <a16:creationId xmlns:a16="http://schemas.microsoft.com/office/drawing/2014/main" id="{D17A21CF-D0CC-46D8-B9E1-355841E0235C}"/>
              </a:ext>
            </a:extLst>
          </p:cNvPr>
          <p:cNvSpPr/>
          <p:nvPr/>
        </p:nvSpPr>
        <p:spPr>
          <a:xfrm>
            <a:off x="0" y="7778"/>
            <a:ext cx="12192000" cy="6858000"/>
          </a:xfrm>
          <a:prstGeom prst="rect">
            <a:avLst/>
          </a:prstGeom>
          <a:gradFill flip="none" rotWithShape="1">
            <a:gsLst>
              <a:gs pos="0">
                <a:schemeClr val="bg1">
                  <a:alpha val="65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A98352BE-7F58-4705-938F-3CBA5830D8C1}"/>
              </a:ext>
            </a:extLst>
          </p:cNvPr>
          <p:cNvSpPr>
            <a:spLocks noGrp="1"/>
          </p:cNvSpPr>
          <p:nvPr>
            <p:ph type="body" sz="quarter" idx="12"/>
          </p:nvPr>
        </p:nvSpPr>
        <p:spPr>
          <a:xfrm>
            <a:off x="427543" y="269823"/>
            <a:ext cx="11357810" cy="4586990"/>
          </a:xfrm>
        </p:spPr>
        <p:txBody>
          <a:bodyPr/>
          <a:lstStyle/>
          <a:p>
            <a:pPr>
              <a:lnSpc>
                <a:spcPct val="150000"/>
              </a:lnSpc>
            </a:pPr>
            <a:r>
              <a:rPr lang="en-US" sz="2800" b="1" dirty="0"/>
              <a:t>Research program:</a:t>
            </a:r>
          </a:p>
          <a:p>
            <a:pPr algn="ctr">
              <a:lnSpc>
                <a:spcPct val="150000"/>
              </a:lnSpc>
            </a:pPr>
            <a:r>
              <a:rPr lang="en-US" sz="6600" b="1" dirty="0"/>
              <a:t>Innovative 3D Reconstruction </a:t>
            </a:r>
          </a:p>
          <a:p>
            <a:pPr algn="ctr">
              <a:lnSpc>
                <a:spcPct val="150000"/>
              </a:lnSpc>
            </a:pPr>
            <a:r>
              <a:rPr lang="en-US" sz="6600" b="1" dirty="0"/>
              <a:t>in Civil Infrastructure</a:t>
            </a:r>
          </a:p>
        </p:txBody>
      </p:sp>
      <p:sp>
        <p:nvSpPr>
          <p:cNvPr id="3" name="Text Placeholder 2">
            <a:extLst>
              <a:ext uri="{FF2B5EF4-FFF2-40B4-BE49-F238E27FC236}">
                <a16:creationId xmlns:a16="http://schemas.microsoft.com/office/drawing/2014/main" id="{808AAFE1-8D9C-4F9D-91B5-ACF81FE791BC}"/>
              </a:ext>
            </a:extLst>
          </p:cNvPr>
          <p:cNvSpPr>
            <a:spLocks noGrp="1"/>
          </p:cNvSpPr>
          <p:nvPr>
            <p:ph type="body" sz="quarter" idx="13"/>
          </p:nvPr>
        </p:nvSpPr>
        <p:spPr>
          <a:xfrm>
            <a:off x="3368675" y="5615280"/>
            <a:ext cx="5454650" cy="377825"/>
          </a:xfrm>
        </p:spPr>
        <p:txBody>
          <a:bodyPr>
            <a:normAutofit/>
          </a:bodyPr>
          <a:lstStyle/>
          <a:p>
            <a:pPr algn="ctr"/>
            <a:r>
              <a:rPr lang="en-US" sz="1800" dirty="0">
                <a:solidFill>
                  <a:schemeClr val="tx2">
                    <a:lumMod val="20000"/>
                    <a:lumOff val="80000"/>
                  </a:schemeClr>
                </a:solidFill>
              </a:rPr>
              <a:t>11/04/2024</a:t>
            </a:r>
          </a:p>
        </p:txBody>
      </p:sp>
      <p:sp>
        <p:nvSpPr>
          <p:cNvPr id="13" name="Rectangle: Rounded Corners 12">
            <a:extLst>
              <a:ext uri="{FF2B5EF4-FFF2-40B4-BE49-F238E27FC236}">
                <a16:creationId xmlns:a16="http://schemas.microsoft.com/office/drawing/2014/main" id="{E5E8417F-BEAD-4AB1-9197-CFD3273E68F5}"/>
              </a:ext>
            </a:extLst>
          </p:cNvPr>
          <p:cNvSpPr/>
          <p:nvPr/>
        </p:nvSpPr>
        <p:spPr>
          <a:xfrm>
            <a:off x="4586990" y="4911463"/>
            <a:ext cx="3051743" cy="570821"/>
          </a:xfrm>
          <a:prstGeom prst="roundRect">
            <a:avLst>
              <a:gd name="adj" fmla="val 50000"/>
            </a:avLst>
          </a:prstGeom>
          <a:gradFill>
            <a:gsLst>
              <a:gs pos="0">
                <a:schemeClr val="accent1"/>
              </a:gs>
              <a:gs pos="100000">
                <a:schemeClr val="accent2"/>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007BAFB-DFD4-4BBF-A977-8F3DA86584F7}"/>
              </a:ext>
            </a:extLst>
          </p:cNvPr>
          <p:cNvSpPr txBox="1"/>
          <p:nvPr/>
        </p:nvSpPr>
        <p:spPr>
          <a:xfrm>
            <a:off x="4710240" y="5012207"/>
            <a:ext cx="2792415" cy="369332"/>
          </a:xfrm>
          <a:prstGeom prst="rect">
            <a:avLst/>
          </a:prstGeom>
          <a:noFill/>
        </p:spPr>
        <p:txBody>
          <a:bodyPr wrap="square" rtlCol="0">
            <a:spAutoFit/>
          </a:bodyPr>
          <a:lstStyle/>
          <a:p>
            <a:pPr algn="ctr"/>
            <a:r>
              <a:rPr lang="en-US" b="1" dirty="0">
                <a:solidFill>
                  <a:schemeClr val="bg2"/>
                </a:solidFill>
              </a:rPr>
              <a:t>Group 14: Yingxue Zhang</a:t>
            </a:r>
          </a:p>
        </p:txBody>
      </p:sp>
    </p:spTree>
    <p:extLst>
      <p:ext uri="{BB962C8B-B14F-4D97-AF65-F5344CB8AC3E}">
        <p14:creationId xmlns:p14="http://schemas.microsoft.com/office/powerpoint/2010/main" val="1483887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占位符 16" descr="图片包含 人, 舞台, 男人, 黑暗&#10;&#10;描述已自动生成">
            <a:extLst>
              <a:ext uri="{FF2B5EF4-FFF2-40B4-BE49-F238E27FC236}">
                <a16:creationId xmlns:a16="http://schemas.microsoft.com/office/drawing/2014/main" id="{29DCB857-DB2A-3A66-FA51-A70F40D84ECB}"/>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8378" t="8628" r="8378" b="11790"/>
          <a:stretch/>
        </p:blipFill>
        <p:spPr>
          <a:xfrm>
            <a:off x="0" y="0"/>
            <a:ext cx="12192000" cy="6858000"/>
          </a:xfrm>
        </p:spPr>
      </p:pic>
      <p:sp>
        <p:nvSpPr>
          <p:cNvPr id="11" name="Rectangle 10">
            <a:extLst>
              <a:ext uri="{FF2B5EF4-FFF2-40B4-BE49-F238E27FC236}">
                <a16:creationId xmlns:a16="http://schemas.microsoft.com/office/drawing/2014/main" id="{D17A21CF-D0CC-46D8-B9E1-355841E0235C}"/>
              </a:ext>
            </a:extLst>
          </p:cNvPr>
          <p:cNvSpPr/>
          <p:nvPr/>
        </p:nvSpPr>
        <p:spPr>
          <a:xfrm>
            <a:off x="0" y="7778"/>
            <a:ext cx="12192000" cy="6858000"/>
          </a:xfrm>
          <a:prstGeom prst="rect">
            <a:avLst/>
          </a:prstGeom>
          <a:gradFill flip="none" rotWithShape="1">
            <a:gsLst>
              <a:gs pos="0">
                <a:schemeClr val="bg1">
                  <a:alpha val="65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A98352BE-7F58-4705-938F-3CBA5830D8C1}"/>
              </a:ext>
            </a:extLst>
          </p:cNvPr>
          <p:cNvSpPr>
            <a:spLocks noGrp="1"/>
          </p:cNvSpPr>
          <p:nvPr>
            <p:ph type="body" sz="quarter" idx="12"/>
          </p:nvPr>
        </p:nvSpPr>
        <p:spPr>
          <a:xfrm>
            <a:off x="427543" y="1323959"/>
            <a:ext cx="11357810" cy="2267169"/>
          </a:xfrm>
        </p:spPr>
        <p:txBody>
          <a:bodyPr/>
          <a:lstStyle/>
          <a:p>
            <a:pPr algn="ctr"/>
            <a:r>
              <a:rPr lang="en-US" b="1" dirty="0"/>
              <a:t>Data Privacy and Security in 3D Reconstruction</a:t>
            </a:r>
          </a:p>
        </p:txBody>
      </p:sp>
      <p:sp>
        <p:nvSpPr>
          <p:cNvPr id="3" name="Text Placeholder 2">
            <a:extLst>
              <a:ext uri="{FF2B5EF4-FFF2-40B4-BE49-F238E27FC236}">
                <a16:creationId xmlns:a16="http://schemas.microsoft.com/office/drawing/2014/main" id="{808AAFE1-8D9C-4F9D-91B5-ACF81FE791BC}"/>
              </a:ext>
            </a:extLst>
          </p:cNvPr>
          <p:cNvSpPr>
            <a:spLocks noGrp="1"/>
          </p:cNvSpPr>
          <p:nvPr>
            <p:ph type="body" sz="quarter" idx="13"/>
          </p:nvPr>
        </p:nvSpPr>
        <p:spPr>
          <a:xfrm>
            <a:off x="3368675" y="5094450"/>
            <a:ext cx="5454650" cy="377825"/>
          </a:xfrm>
        </p:spPr>
        <p:txBody>
          <a:bodyPr>
            <a:normAutofit/>
          </a:bodyPr>
          <a:lstStyle/>
          <a:p>
            <a:pPr algn="ctr"/>
            <a:r>
              <a:rPr lang="en-US" sz="1800" dirty="0">
                <a:solidFill>
                  <a:schemeClr val="tx2">
                    <a:lumMod val="20000"/>
                    <a:lumOff val="80000"/>
                  </a:schemeClr>
                </a:solidFill>
              </a:rPr>
              <a:t>11/04/2024</a:t>
            </a:r>
          </a:p>
        </p:txBody>
      </p:sp>
      <p:sp>
        <p:nvSpPr>
          <p:cNvPr id="13" name="Rectangle: Rounded Corners 12">
            <a:extLst>
              <a:ext uri="{FF2B5EF4-FFF2-40B4-BE49-F238E27FC236}">
                <a16:creationId xmlns:a16="http://schemas.microsoft.com/office/drawing/2014/main" id="{E5E8417F-BEAD-4AB1-9197-CFD3273E68F5}"/>
              </a:ext>
            </a:extLst>
          </p:cNvPr>
          <p:cNvSpPr/>
          <p:nvPr/>
        </p:nvSpPr>
        <p:spPr>
          <a:xfrm>
            <a:off x="4586990" y="4390633"/>
            <a:ext cx="3051743" cy="570821"/>
          </a:xfrm>
          <a:prstGeom prst="roundRect">
            <a:avLst>
              <a:gd name="adj" fmla="val 50000"/>
            </a:avLst>
          </a:prstGeom>
          <a:gradFill>
            <a:gsLst>
              <a:gs pos="0">
                <a:schemeClr val="accent1"/>
              </a:gs>
              <a:gs pos="100000">
                <a:schemeClr val="accent2"/>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007BAFB-DFD4-4BBF-A977-8F3DA86584F7}"/>
              </a:ext>
            </a:extLst>
          </p:cNvPr>
          <p:cNvSpPr txBox="1"/>
          <p:nvPr/>
        </p:nvSpPr>
        <p:spPr>
          <a:xfrm>
            <a:off x="4710240" y="4491377"/>
            <a:ext cx="2792415" cy="369332"/>
          </a:xfrm>
          <a:prstGeom prst="rect">
            <a:avLst/>
          </a:prstGeom>
          <a:noFill/>
        </p:spPr>
        <p:txBody>
          <a:bodyPr wrap="square" rtlCol="0">
            <a:spAutoFit/>
          </a:bodyPr>
          <a:lstStyle/>
          <a:p>
            <a:pPr algn="ctr"/>
            <a:r>
              <a:rPr lang="en-US" b="1" dirty="0">
                <a:solidFill>
                  <a:schemeClr val="bg2"/>
                </a:solidFill>
              </a:rPr>
              <a:t>Group 14: Yingxue Zhang</a:t>
            </a:r>
          </a:p>
        </p:txBody>
      </p:sp>
    </p:spTree>
    <p:extLst>
      <p:ext uri="{BB962C8B-B14F-4D97-AF65-F5344CB8AC3E}">
        <p14:creationId xmlns:p14="http://schemas.microsoft.com/office/powerpoint/2010/main" val="1684374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76609828-E903-3F06-F872-7EB62C529F41}"/>
              </a:ext>
            </a:extLst>
          </p:cNvPr>
          <p:cNvSpPr>
            <a:spLocks noGrp="1"/>
          </p:cNvSpPr>
          <p:nvPr>
            <p:ph type="body" sz="quarter" idx="12"/>
          </p:nvPr>
        </p:nvSpPr>
        <p:spPr>
          <a:xfrm>
            <a:off x="93244" y="315127"/>
            <a:ext cx="12005511" cy="825329"/>
          </a:xfrm>
        </p:spPr>
        <p:txBody>
          <a:bodyPr/>
          <a:lstStyle/>
          <a:p>
            <a:pPr algn="l"/>
            <a:r>
              <a:rPr lang="en-US" altLang="zh-CN" dirty="0"/>
              <a:t>Concept of Data Privacy and Security</a:t>
            </a:r>
            <a:endParaRPr lang="zh-CN" altLang="en-US" dirty="0"/>
          </a:p>
        </p:txBody>
      </p:sp>
      <p:pic>
        <p:nvPicPr>
          <p:cNvPr id="7" name="图片 6">
            <a:extLst>
              <a:ext uri="{FF2B5EF4-FFF2-40B4-BE49-F238E27FC236}">
                <a16:creationId xmlns:a16="http://schemas.microsoft.com/office/drawing/2014/main" id="{CD6023A5-49EF-932E-F87B-6B78D396B559}"/>
              </a:ext>
            </a:extLst>
          </p:cNvPr>
          <p:cNvPicPr>
            <a:picLocks noChangeAspect="1"/>
          </p:cNvPicPr>
          <p:nvPr/>
        </p:nvPicPr>
        <p:blipFill>
          <a:blip r:embed="rId3"/>
          <a:stretch>
            <a:fillRect/>
          </a:stretch>
        </p:blipFill>
        <p:spPr>
          <a:xfrm>
            <a:off x="2832099" y="1794012"/>
            <a:ext cx="6223001" cy="4193762"/>
          </a:xfrm>
          <a:prstGeom prst="rect">
            <a:avLst/>
          </a:prstGeom>
        </p:spPr>
      </p:pic>
      <p:sp>
        <p:nvSpPr>
          <p:cNvPr id="8" name="Text Placeholder 4">
            <a:extLst>
              <a:ext uri="{FF2B5EF4-FFF2-40B4-BE49-F238E27FC236}">
                <a16:creationId xmlns:a16="http://schemas.microsoft.com/office/drawing/2014/main" id="{37714D38-1BF6-BEB2-F74D-93BD97FA0B80}"/>
              </a:ext>
            </a:extLst>
          </p:cNvPr>
          <p:cNvSpPr txBox="1">
            <a:spLocks/>
          </p:cNvSpPr>
          <p:nvPr/>
        </p:nvSpPr>
        <p:spPr>
          <a:xfrm>
            <a:off x="264506" y="2278616"/>
            <a:ext cx="2973994" cy="28902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9FC74C"/>
                </a:solidFill>
              </a:rPr>
              <a:t>the proper handling, processing, storage, and usage of </a:t>
            </a:r>
            <a:r>
              <a:rPr lang="en-US" b="1" dirty="0">
                <a:solidFill>
                  <a:srgbClr val="9FC74C"/>
                </a:solidFill>
              </a:rPr>
              <a:t>Personal Information</a:t>
            </a:r>
          </a:p>
        </p:txBody>
      </p:sp>
      <p:sp>
        <p:nvSpPr>
          <p:cNvPr id="10" name="Text Placeholder 4">
            <a:extLst>
              <a:ext uri="{FF2B5EF4-FFF2-40B4-BE49-F238E27FC236}">
                <a16:creationId xmlns:a16="http://schemas.microsoft.com/office/drawing/2014/main" id="{C09FC35C-1ED5-F4C5-689A-6EE6FD087FDA}"/>
              </a:ext>
            </a:extLst>
          </p:cNvPr>
          <p:cNvSpPr txBox="1">
            <a:spLocks/>
          </p:cNvSpPr>
          <p:nvPr/>
        </p:nvSpPr>
        <p:spPr>
          <a:xfrm>
            <a:off x="9218006" y="1794012"/>
            <a:ext cx="2973994" cy="46194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9FC74C"/>
                </a:solidFill>
              </a:rPr>
              <a:t>protecting data against unauthorized access, use or destruction by implementing appropriate technical controls, mechanisms and procedures</a:t>
            </a:r>
          </a:p>
        </p:txBody>
      </p:sp>
    </p:spTree>
    <p:extLst>
      <p:ext uri="{BB962C8B-B14F-4D97-AF65-F5344CB8AC3E}">
        <p14:creationId xmlns:p14="http://schemas.microsoft.com/office/powerpoint/2010/main" val="316031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0"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58D27C-F0D5-4336-A4C7-06E7939896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3986"/>
            <a:ext cx="8417518" cy="6734014"/>
          </a:xfrm>
          <a:prstGeom prst="rect">
            <a:avLst/>
          </a:prstGeom>
        </p:spPr>
      </p:pic>
      <p:sp>
        <p:nvSpPr>
          <p:cNvPr id="27" name="Text Placeholder 26">
            <a:extLst>
              <a:ext uri="{FF2B5EF4-FFF2-40B4-BE49-F238E27FC236}">
                <a16:creationId xmlns:a16="http://schemas.microsoft.com/office/drawing/2014/main" id="{F4984CCD-FECC-4160-AE95-1A0886A8CC37}"/>
              </a:ext>
            </a:extLst>
          </p:cNvPr>
          <p:cNvSpPr>
            <a:spLocks noGrp="1"/>
          </p:cNvSpPr>
          <p:nvPr>
            <p:ph type="body" sz="quarter" idx="16"/>
          </p:nvPr>
        </p:nvSpPr>
        <p:spPr>
          <a:xfrm>
            <a:off x="84792" y="257093"/>
            <a:ext cx="11157267" cy="825329"/>
          </a:xfrm>
        </p:spPr>
        <p:txBody>
          <a:bodyPr/>
          <a:lstStyle/>
          <a:p>
            <a:r>
              <a:rPr lang="en-US" altLang="zh-CN" dirty="0"/>
              <a:t>Data Privacy of 3D Reconstruction</a:t>
            </a:r>
            <a:endParaRPr lang="zh-CN" altLang="en-US" dirty="0"/>
          </a:p>
        </p:txBody>
      </p:sp>
      <p:pic>
        <p:nvPicPr>
          <p:cNvPr id="31" name="图片占位符 30" descr="路上有辆绿色的车&#10;&#10;中度可信度描述已自动生成">
            <a:extLst>
              <a:ext uri="{FF2B5EF4-FFF2-40B4-BE49-F238E27FC236}">
                <a16:creationId xmlns:a16="http://schemas.microsoft.com/office/drawing/2014/main" id="{C02EFDE2-76AC-1B67-CE1D-41D85439807C}"/>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28224" r="28224"/>
          <a:stretch>
            <a:fillRect/>
          </a:stretch>
        </p:blipFill>
        <p:spPr/>
      </p:pic>
      <p:sp>
        <p:nvSpPr>
          <p:cNvPr id="7" name="Picture Placeholder 6">
            <a:extLst>
              <a:ext uri="{FF2B5EF4-FFF2-40B4-BE49-F238E27FC236}">
                <a16:creationId xmlns:a16="http://schemas.microsoft.com/office/drawing/2014/main" id="{0E02544C-6E3B-44E7-BD3C-9D34765E4CE1}"/>
              </a:ext>
            </a:extLst>
          </p:cNvPr>
          <p:cNvSpPr>
            <a:spLocks noGrp="1"/>
          </p:cNvSpPr>
          <p:nvPr>
            <p:ph type="pic" sz="quarter" idx="14"/>
          </p:nvPr>
        </p:nvSpPr>
        <p:spPr/>
        <p:txBody>
          <a:bodyPr/>
          <a:lstStyle/>
          <a:p>
            <a:endParaRPr lang="zh-CN" altLang="en-US"/>
          </a:p>
        </p:txBody>
      </p:sp>
      <p:pic>
        <p:nvPicPr>
          <p:cNvPr id="17" name="图片占位符 16" descr="图片包含 游戏机, 建筑&#10;&#10;描述已自动生成">
            <a:extLst>
              <a:ext uri="{FF2B5EF4-FFF2-40B4-BE49-F238E27FC236}">
                <a16:creationId xmlns:a16="http://schemas.microsoft.com/office/drawing/2014/main" id="{60E9B928-1C1A-847E-741F-A589289FB8D4}"/>
              </a:ext>
            </a:extLst>
          </p:cNvPr>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l="24293" r="24293"/>
          <a:stretch>
            <a:fillRect/>
          </a:stretch>
        </p:blipFill>
        <p:spPr/>
      </p:pic>
      <p:pic>
        <p:nvPicPr>
          <p:cNvPr id="12" name="图片占位符 11" descr="红色的汽车&#10;&#10;中度可信度描述已自动生成">
            <a:extLst>
              <a:ext uri="{FF2B5EF4-FFF2-40B4-BE49-F238E27FC236}">
                <a16:creationId xmlns:a16="http://schemas.microsoft.com/office/drawing/2014/main" id="{A9853013-6053-8D0D-6E87-EBC7220940C9}"/>
              </a:ext>
            </a:extLst>
          </p:cNvPr>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l="32472" r="32472"/>
          <a:stretch>
            <a:fillRect/>
          </a:stretch>
        </p:blipFill>
        <p:spPr/>
      </p:pic>
      <p:pic>
        <p:nvPicPr>
          <p:cNvPr id="29" name="图片占位符 28" descr="电脑游戏的截图&#10;&#10;低可信度描述已自动生成">
            <a:extLst>
              <a:ext uri="{FF2B5EF4-FFF2-40B4-BE49-F238E27FC236}">
                <a16:creationId xmlns:a16="http://schemas.microsoft.com/office/drawing/2014/main" id="{140CDA5F-3075-6FE4-93F5-B94F4AD9A924}"/>
              </a:ext>
            </a:extLst>
          </p:cNvPr>
          <p:cNvPicPr>
            <a:picLocks noGrp="1" noChangeAspect="1"/>
          </p:cNvPicPr>
          <p:nvPr>
            <p:ph type="pic" sz="quarter" idx="11"/>
          </p:nvPr>
        </p:nvPicPr>
        <p:blipFill>
          <a:blip r:embed="rId7">
            <a:extLst>
              <a:ext uri="{28A0092B-C50C-407E-A947-70E740481C1C}">
                <a14:useLocalDpi xmlns:a14="http://schemas.microsoft.com/office/drawing/2010/main" val="0"/>
              </a:ext>
            </a:extLst>
          </a:blip>
          <a:srcRect l="30109" r="30109"/>
          <a:stretch>
            <a:fillRect/>
          </a:stretch>
        </p:blipFill>
        <p:spPr/>
      </p:pic>
      <p:sp>
        <p:nvSpPr>
          <p:cNvPr id="16" name="Picture Placeholder 15">
            <a:extLst>
              <a:ext uri="{FF2B5EF4-FFF2-40B4-BE49-F238E27FC236}">
                <a16:creationId xmlns:a16="http://schemas.microsoft.com/office/drawing/2014/main" id="{E744486E-069B-4003-A014-9148B4B59841}"/>
              </a:ext>
            </a:extLst>
          </p:cNvPr>
          <p:cNvSpPr>
            <a:spLocks noGrp="1"/>
          </p:cNvSpPr>
          <p:nvPr>
            <p:ph type="pic" sz="quarter" idx="15"/>
          </p:nvPr>
        </p:nvSpPr>
        <p:spPr/>
        <p:txBody>
          <a:bodyPr/>
          <a:lstStyle/>
          <a:p>
            <a:endParaRPr lang="zh-CN" altLang="en-US"/>
          </a:p>
        </p:txBody>
      </p:sp>
      <p:sp>
        <p:nvSpPr>
          <p:cNvPr id="32" name="Freeform 15">
            <a:extLst>
              <a:ext uri="{FF2B5EF4-FFF2-40B4-BE49-F238E27FC236}">
                <a16:creationId xmlns:a16="http://schemas.microsoft.com/office/drawing/2014/main" id="{CA909A17-ABA8-D8EA-4C2A-D300F683232F}"/>
              </a:ext>
            </a:extLst>
          </p:cNvPr>
          <p:cNvSpPr>
            <a:spLocks/>
          </p:cNvSpPr>
          <p:nvPr/>
        </p:nvSpPr>
        <p:spPr bwMode="auto">
          <a:xfrm>
            <a:off x="7140299" y="2939414"/>
            <a:ext cx="145408" cy="203034"/>
          </a:xfrm>
          <a:custGeom>
            <a:avLst/>
            <a:gdLst>
              <a:gd name="T0" fmla="*/ 88 w 281"/>
              <a:gd name="T1" fmla="*/ 394 h 394"/>
              <a:gd name="T2" fmla="*/ 32 w 281"/>
              <a:gd name="T3" fmla="*/ 370 h 394"/>
              <a:gd name="T4" fmla="*/ 32 w 281"/>
              <a:gd name="T5" fmla="*/ 257 h 394"/>
              <a:gd name="T6" fmla="*/ 88 w 281"/>
              <a:gd name="T7" fmla="*/ 201 h 394"/>
              <a:gd name="T8" fmla="*/ 32 w 281"/>
              <a:gd name="T9" fmla="*/ 144 h 394"/>
              <a:gd name="T10" fmla="*/ 32 w 281"/>
              <a:gd name="T11" fmla="*/ 31 h 394"/>
              <a:gd name="T12" fmla="*/ 145 w 281"/>
              <a:gd name="T13" fmla="*/ 31 h 394"/>
              <a:gd name="T14" fmla="*/ 258 w 281"/>
              <a:gd name="T15" fmla="*/ 144 h 394"/>
              <a:gd name="T16" fmla="*/ 281 w 281"/>
              <a:gd name="T17" fmla="*/ 201 h 394"/>
              <a:gd name="T18" fmla="*/ 258 w 281"/>
              <a:gd name="T19" fmla="*/ 257 h 394"/>
              <a:gd name="T20" fmla="*/ 145 w 281"/>
              <a:gd name="T21" fmla="*/ 370 h 394"/>
              <a:gd name="T22" fmla="*/ 88 w 281"/>
              <a:gd name="T23" fmla="*/ 394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394">
                <a:moveTo>
                  <a:pt x="88" y="394"/>
                </a:moveTo>
                <a:cubicBezTo>
                  <a:pt x="68" y="394"/>
                  <a:pt x="47" y="386"/>
                  <a:pt x="32" y="370"/>
                </a:cubicBezTo>
                <a:cubicBezTo>
                  <a:pt x="0" y="339"/>
                  <a:pt x="0" y="289"/>
                  <a:pt x="32" y="257"/>
                </a:cubicBezTo>
                <a:cubicBezTo>
                  <a:pt x="88" y="201"/>
                  <a:pt x="88" y="201"/>
                  <a:pt x="88" y="201"/>
                </a:cubicBezTo>
                <a:cubicBezTo>
                  <a:pt x="32" y="144"/>
                  <a:pt x="32" y="144"/>
                  <a:pt x="32" y="144"/>
                </a:cubicBezTo>
                <a:cubicBezTo>
                  <a:pt x="0" y="113"/>
                  <a:pt x="0" y="62"/>
                  <a:pt x="32" y="31"/>
                </a:cubicBezTo>
                <a:cubicBezTo>
                  <a:pt x="63" y="0"/>
                  <a:pt x="113" y="0"/>
                  <a:pt x="145" y="31"/>
                </a:cubicBezTo>
                <a:cubicBezTo>
                  <a:pt x="258" y="144"/>
                  <a:pt x="258" y="144"/>
                  <a:pt x="258" y="144"/>
                </a:cubicBezTo>
                <a:cubicBezTo>
                  <a:pt x="273" y="159"/>
                  <a:pt x="281" y="179"/>
                  <a:pt x="281" y="201"/>
                </a:cubicBezTo>
                <a:cubicBezTo>
                  <a:pt x="281" y="222"/>
                  <a:pt x="273" y="242"/>
                  <a:pt x="258" y="257"/>
                </a:cubicBezTo>
                <a:cubicBezTo>
                  <a:pt x="145" y="370"/>
                  <a:pt x="145" y="370"/>
                  <a:pt x="145" y="370"/>
                </a:cubicBezTo>
                <a:cubicBezTo>
                  <a:pt x="129" y="386"/>
                  <a:pt x="109" y="394"/>
                  <a:pt x="88" y="394"/>
                </a:cubicBezTo>
                <a:close/>
              </a:path>
            </a:pathLst>
          </a:custGeom>
          <a:gradFill>
            <a:gsLst>
              <a:gs pos="0">
                <a:schemeClr val="accent1"/>
              </a:gs>
              <a:gs pos="100000">
                <a:schemeClr val="accent3"/>
              </a:gs>
            </a:gsLst>
            <a:lin ang="30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33" name="TextBox 30">
            <a:extLst>
              <a:ext uri="{FF2B5EF4-FFF2-40B4-BE49-F238E27FC236}">
                <a16:creationId xmlns:a16="http://schemas.microsoft.com/office/drawing/2014/main" id="{43FF7653-280A-D450-F1B6-58BE188C2D32}"/>
              </a:ext>
            </a:extLst>
          </p:cNvPr>
          <p:cNvSpPr txBox="1"/>
          <p:nvPr/>
        </p:nvSpPr>
        <p:spPr>
          <a:xfrm>
            <a:off x="7388818" y="2836318"/>
            <a:ext cx="2057400" cy="400110"/>
          </a:xfrm>
          <a:prstGeom prst="rect">
            <a:avLst/>
          </a:prstGeom>
          <a:noFill/>
        </p:spPr>
        <p:txBody>
          <a:bodyPr wrap="square" rtlCol="0">
            <a:spAutoFit/>
          </a:bodyPr>
          <a:lstStyle/>
          <a:p>
            <a:r>
              <a:rPr lang="en-US" sz="2000" b="1" dirty="0">
                <a:latin typeface="+mj-lt"/>
              </a:rPr>
              <a:t>Faces</a:t>
            </a:r>
          </a:p>
        </p:txBody>
      </p:sp>
      <p:sp>
        <p:nvSpPr>
          <p:cNvPr id="35" name="Freeform 15">
            <a:extLst>
              <a:ext uri="{FF2B5EF4-FFF2-40B4-BE49-F238E27FC236}">
                <a16:creationId xmlns:a16="http://schemas.microsoft.com/office/drawing/2014/main" id="{488021B5-3B18-A335-DD90-3954E0494698}"/>
              </a:ext>
            </a:extLst>
          </p:cNvPr>
          <p:cNvSpPr>
            <a:spLocks/>
          </p:cNvSpPr>
          <p:nvPr/>
        </p:nvSpPr>
        <p:spPr bwMode="auto">
          <a:xfrm>
            <a:off x="7140299" y="3868207"/>
            <a:ext cx="145408" cy="203034"/>
          </a:xfrm>
          <a:custGeom>
            <a:avLst/>
            <a:gdLst>
              <a:gd name="T0" fmla="*/ 88 w 281"/>
              <a:gd name="T1" fmla="*/ 394 h 394"/>
              <a:gd name="T2" fmla="*/ 32 w 281"/>
              <a:gd name="T3" fmla="*/ 370 h 394"/>
              <a:gd name="T4" fmla="*/ 32 w 281"/>
              <a:gd name="T5" fmla="*/ 257 h 394"/>
              <a:gd name="T6" fmla="*/ 88 w 281"/>
              <a:gd name="T7" fmla="*/ 201 h 394"/>
              <a:gd name="T8" fmla="*/ 32 w 281"/>
              <a:gd name="T9" fmla="*/ 144 h 394"/>
              <a:gd name="T10" fmla="*/ 32 w 281"/>
              <a:gd name="T11" fmla="*/ 31 h 394"/>
              <a:gd name="T12" fmla="*/ 145 w 281"/>
              <a:gd name="T13" fmla="*/ 31 h 394"/>
              <a:gd name="T14" fmla="*/ 258 w 281"/>
              <a:gd name="T15" fmla="*/ 144 h 394"/>
              <a:gd name="T16" fmla="*/ 281 w 281"/>
              <a:gd name="T17" fmla="*/ 201 h 394"/>
              <a:gd name="T18" fmla="*/ 258 w 281"/>
              <a:gd name="T19" fmla="*/ 257 h 394"/>
              <a:gd name="T20" fmla="*/ 145 w 281"/>
              <a:gd name="T21" fmla="*/ 370 h 394"/>
              <a:gd name="T22" fmla="*/ 88 w 281"/>
              <a:gd name="T23" fmla="*/ 394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394">
                <a:moveTo>
                  <a:pt x="88" y="394"/>
                </a:moveTo>
                <a:cubicBezTo>
                  <a:pt x="68" y="394"/>
                  <a:pt x="47" y="386"/>
                  <a:pt x="32" y="370"/>
                </a:cubicBezTo>
                <a:cubicBezTo>
                  <a:pt x="0" y="339"/>
                  <a:pt x="0" y="289"/>
                  <a:pt x="32" y="257"/>
                </a:cubicBezTo>
                <a:cubicBezTo>
                  <a:pt x="88" y="201"/>
                  <a:pt x="88" y="201"/>
                  <a:pt x="88" y="201"/>
                </a:cubicBezTo>
                <a:cubicBezTo>
                  <a:pt x="32" y="144"/>
                  <a:pt x="32" y="144"/>
                  <a:pt x="32" y="144"/>
                </a:cubicBezTo>
                <a:cubicBezTo>
                  <a:pt x="0" y="113"/>
                  <a:pt x="0" y="62"/>
                  <a:pt x="32" y="31"/>
                </a:cubicBezTo>
                <a:cubicBezTo>
                  <a:pt x="63" y="0"/>
                  <a:pt x="113" y="0"/>
                  <a:pt x="145" y="31"/>
                </a:cubicBezTo>
                <a:cubicBezTo>
                  <a:pt x="258" y="144"/>
                  <a:pt x="258" y="144"/>
                  <a:pt x="258" y="144"/>
                </a:cubicBezTo>
                <a:cubicBezTo>
                  <a:pt x="273" y="159"/>
                  <a:pt x="281" y="179"/>
                  <a:pt x="281" y="201"/>
                </a:cubicBezTo>
                <a:cubicBezTo>
                  <a:pt x="281" y="222"/>
                  <a:pt x="273" y="242"/>
                  <a:pt x="258" y="257"/>
                </a:cubicBezTo>
                <a:cubicBezTo>
                  <a:pt x="145" y="370"/>
                  <a:pt x="145" y="370"/>
                  <a:pt x="145" y="370"/>
                </a:cubicBezTo>
                <a:cubicBezTo>
                  <a:pt x="129" y="386"/>
                  <a:pt x="109" y="394"/>
                  <a:pt x="88" y="394"/>
                </a:cubicBezTo>
                <a:close/>
              </a:path>
            </a:pathLst>
          </a:custGeom>
          <a:gradFill>
            <a:gsLst>
              <a:gs pos="0">
                <a:schemeClr val="accent1"/>
              </a:gs>
              <a:gs pos="100000">
                <a:schemeClr val="accent3"/>
              </a:gs>
            </a:gsLst>
            <a:lin ang="30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36" name="TextBox 33">
            <a:extLst>
              <a:ext uri="{FF2B5EF4-FFF2-40B4-BE49-F238E27FC236}">
                <a16:creationId xmlns:a16="http://schemas.microsoft.com/office/drawing/2014/main" id="{23C59433-8D93-6F99-079D-D0127FF4A84F}"/>
              </a:ext>
            </a:extLst>
          </p:cNvPr>
          <p:cNvSpPr txBox="1"/>
          <p:nvPr/>
        </p:nvSpPr>
        <p:spPr>
          <a:xfrm>
            <a:off x="7388817" y="3777811"/>
            <a:ext cx="2967095" cy="400110"/>
          </a:xfrm>
          <a:prstGeom prst="rect">
            <a:avLst/>
          </a:prstGeom>
          <a:noFill/>
        </p:spPr>
        <p:txBody>
          <a:bodyPr wrap="square" rtlCol="0">
            <a:spAutoFit/>
          </a:bodyPr>
          <a:lstStyle/>
          <a:p>
            <a:r>
              <a:rPr lang="en-US" sz="2000" b="1" dirty="0">
                <a:latin typeface="+mj-lt"/>
              </a:rPr>
              <a:t>License plate numbers</a:t>
            </a:r>
          </a:p>
        </p:txBody>
      </p:sp>
      <p:sp>
        <p:nvSpPr>
          <p:cNvPr id="38" name="Freeform 15">
            <a:extLst>
              <a:ext uri="{FF2B5EF4-FFF2-40B4-BE49-F238E27FC236}">
                <a16:creationId xmlns:a16="http://schemas.microsoft.com/office/drawing/2014/main" id="{DCABEEFF-24C5-9E27-8CFC-E92F8AAC0E95}"/>
              </a:ext>
            </a:extLst>
          </p:cNvPr>
          <p:cNvSpPr>
            <a:spLocks/>
          </p:cNvSpPr>
          <p:nvPr/>
        </p:nvSpPr>
        <p:spPr bwMode="auto">
          <a:xfrm>
            <a:off x="7140299" y="4853784"/>
            <a:ext cx="145408" cy="203034"/>
          </a:xfrm>
          <a:custGeom>
            <a:avLst/>
            <a:gdLst>
              <a:gd name="T0" fmla="*/ 88 w 281"/>
              <a:gd name="T1" fmla="*/ 394 h 394"/>
              <a:gd name="T2" fmla="*/ 32 w 281"/>
              <a:gd name="T3" fmla="*/ 370 h 394"/>
              <a:gd name="T4" fmla="*/ 32 w 281"/>
              <a:gd name="T5" fmla="*/ 257 h 394"/>
              <a:gd name="T6" fmla="*/ 88 w 281"/>
              <a:gd name="T7" fmla="*/ 201 h 394"/>
              <a:gd name="T8" fmla="*/ 32 w 281"/>
              <a:gd name="T9" fmla="*/ 144 h 394"/>
              <a:gd name="T10" fmla="*/ 32 w 281"/>
              <a:gd name="T11" fmla="*/ 31 h 394"/>
              <a:gd name="T12" fmla="*/ 145 w 281"/>
              <a:gd name="T13" fmla="*/ 31 h 394"/>
              <a:gd name="T14" fmla="*/ 258 w 281"/>
              <a:gd name="T15" fmla="*/ 144 h 394"/>
              <a:gd name="T16" fmla="*/ 281 w 281"/>
              <a:gd name="T17" fmla="*/ 201 h 394"/>
              <a:gd name="T18" fmla="*/ 258 w 281"/>
              <a:gd name="T19" fmla="*/ 257 h 394"/>
              <a:gd name="T20" fmla="*/ 145 w 281"/>
              <a:gd name="T21" fmla="*/ 370 h 394"/>
              <a:gd name="T22" fmla="*/ 88 w 281"/>
              <a:gd name="T23" fmla="*/ 394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394">
                <a:moveTo>
                  <a:pt x="88" y="394"/>
                </a:moveTo>
                <a:cubicBezTo>
                  <a:pt x="68" y="394"/>
                  <a:pt x="47" y="386"/>
                  <a:pt x="32" y="370"/>
                </a:cubicBezTo>
                <a:cubicBezTo>
                  <a:pt x="0" y="339"/>
                  <a:pt x="0" y="289"/>
                  <a:pt x="32" y="257"/>
                </a:cubicBezTo>
                <a:cubicBezTo>
                  <a:pt x="88" y="201"/>
                  <a:pt x="88" y="201"/>
                  <a:pt x="88" y="201"/>
                </a:cubicBezTo>
                <a:cubicBezTo>
                  <a:pt x="32" y="144"/>
                  <a:pt x="32" y="144"/>
                  <a:pt x="32" y="144"/>
                </a:cubicBezTo>
                <a:cubicBezTo>
                  <a:pt x="0" y="113"/>
                  <a:pt x="0" y="62"/>
                  <a:pt x="32" y="31"/>
                </a:cubicBezTo>
                <a:cubicBezTo>
                  <a:pt x="63" y="0"/>
                  <a:pt x="113" y="0"/>
                  <a:pt x="145" y="31"/>
                </a:cubicBezTo>
                <a:cubicBezTo>
                  <a:pt x="258" y="144"/>
                  <a:pt x="258" y="144"/>
                  <a:pt x="258" y="144"/>
                </a:cubicBezTo>
                <a:cubicBezTo>
                  <a:pt x="273" y="159"/>
                  <a:pt x="281" y="179"/>
                  <a:pt x="281" y="201"/>
                </a:cubicBezTo>
                <a:cubicBezTo>
                  <a:pt x="281" y="222"/>
                  <a:pt x="273" y="242"/>
                  <a:pt x="258" y="257"/>
                </a:cubicBezTo>
                <a:cubicBezTo>
                  <a:pt x="145" y="370"/>
                  <a:pt x="145" y="370"/>
                  <a:pt x="145" y="370"/>
                </a:cubicBezTo>
                <a:cubicBezTo>
                  <a:pt x="129" y="386"/>
                  <a:pt x="109" y="394"/>
                  <a:pt x="88" y="394"/>
                </a:cubicBezTo>
                <a:close/>
              </a:path>
            </a:pathLst>
          </a:custGeom>
          <a:gradFill>
            <a:gsLst>
              <a:gs pos="0">
                <a:schemeClr val="accent1"/>
              </a:gs>
              <a:gs pos="100000">
                <a:schemeClr val="accent3"/>
              </a:gs>
            </a:gsLst>
            <a:lin ang="30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39" name="TextBox 37">
            <a:extLst>
              <a:ext uri="{FF2B5EF4-FFF2-40B4-BE49-F238E27FC236}">
                <a16:creationId xmlns:a16="http://schemas.microsoft.com/office/drawing/2014/main" id="{DC136CE0-E9C0-0028-FAEB-C015DFCA9574}"/>
              </a:ext>
            </a:extLst>
          </p:cNvPr>
          <p:cNvSpPr txBox="1"/>
          <p:nvPr/>
        </p:nvSpPr>
        <p:spPr>
          <a:xfrm>
            <a:off x="7388818" y="4750688"/>
            <a:ext cx="2057400" cy="400110"/>
          </a:xfrm>
          <a:prstGeom prst="rect">
            <a:avLst/>
          </a:prstGeom>
          <a:noFill/>
        </p:spPr>
        <p:txBody>
          <a:bodyPr wrap="square" rtlCol="0">
            <a:spAutoFit/>
          </a:bodyPr>
          <a:lstStyle/>
          <a:p>
            <a:r>
              <a:rPr lang="en-US" sz="2000" b="1" dirty="0">
                <a:latin typeface="+mj-lt"/>
              </a:rPr>
              <a:t>Private property</a:t>
            </a:r>
          </a:p>
        </p:txBody>
      </p:sp>
      <p:sp>
        <p:nvSpPr>
          <p:cNvPr id="42" name="TextBox 30">
            <a:extLst>
              <a:ext uri="{FF2B5EF4-FFF2-40B4-BE49-F238E27FC236}">
                <a16:creationId xmlns:a16="http://schemas.microsoft.com/office/drawing/2014/main" id="{6D39D12A-5AF7-30A5-567C-EC290BF19BB2}"/>
              </a:ext>
            </a:extLst>
          </p:cNvPr>
          <p:cNvSpPr txBox="1"/>
          <p:nvPr/>
        </p:nvSpPr>
        <p:spPr>
          <a:xfrm>
            <a:off x="6982951" y="1503166"/>
            <a:ext cx="4557740" cy="1200329"/>
          </a:xfrm>
          <a:prstGeom prst="rect">
            <a:avLst/>
          </a:prstGeom>
          <a:noFill/>
        </p:spPr>
        <p:txBody>
          <a:bodyPr wrap="square" rtlCol="0">
            <a:spAutoFit/>
          </a:bodyPr>
          <a:lstStyle/>
          <a:p>
            <a:r>
              <a:rPr lang="en-US" sz="2400" b="1" dirty="0">
                <a:latin typeface="+mj-lt"/>
              </a:rPr>
              <a:t>The data collected may unintentionally or unavoidably contain sensitive information:</a:t>
            </a:r>
          </a:p>
        </p:txBody>
      </p:sp>
      <p:sp>
        <p:nvSpPr>
          <p:cNvPr id="43" name="Freeform 15">
            <a:extLst>
              <a:ext uri="{FF2B5EF4-FFF2-40B4-BE49-F238E27FC236}">
                <a16:creationId xmlns:a16="http://schemas.microsoft.com/office/drawing/2014/main" id="{072C91FB-5F78-FBD0-65B5-9945709ED81E}"/>
              </a:ext>
            </a:extLst>
          </p:cNvPr>
          <p:cNvSpPr>
            <a:spLocks/>
          </p:cNvSpPr>
          <p:nvPr/>
        </p:nvSpPr>
        <p:spPr bwMode="auto">
          <a:xfrm>
            <a:off x="7137254" y="5904357"/>
            <a:ext cx="145408" cy="203034"/>
          </a:xfrm>
          <a:custGeom>
            <a:avLst/>
            <a:gdLst>
              <a:gd name="T0" fmla="*/ 88 w 281"/>
              <a:gd name="T1" fmla="*/ 394 h 394"/>
              <a:gd name="T2" fmla="*/ 32 w 281"/>
              <a:gd name="T3" fmla="*/ 370 h 394"/>
              <a:gd name="T4" fmla="*/ 32 w 281"/>
              <a:gd name="T5" fmla="*/ 257 h 394"/>
              <a:gd name="T6" fmla="*/ 88 w 281"/>
              <a:gd name="T7" fmla="*/ 201 h 394"/>
              <a:gd name="T8" fmla="*/ 32 w 281"/>
              <a:gd name="T9" fmla="*/ 144 h 394"/>
              <a:gd name="T10" fmla="*/ 32 w 281"/>
              <a:gd name="T11" fmla="*/ 31 h 394"/>
              <a:gd name="T12" fmla="*/ 145 w 281"/>
              <a:gd name="T13" fmla="*/ 31 h 394"/>
              <a:gd name="T14" fmla="*/ 258 w 281"/>
              <a:gd name="T15" fmla="*/ 144 h 394"/>
              <a:gd name="T16" fmla="*/ 281 w 281"/>
              <a:gd name="T17" fmla="*/ 201 h 394"/>
              <a:gd name="T18" fmla="*/ 258 w 281"/>
              <a:gd name="T19" fmla="*/ 257 h 394"/>
              <a:gd name="T20" fmla="*/ 145 w 281"/>
              <a:gd name="T21" fmla="*/ 370 h 394"/>
              <a:gd name="T22" fmla="*/ 88 w 281"/>
              <a:gd name="T23" fmla="*/ 394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394">
                <a:moveTo>
                  <a:pt x="88" y="394"/>
                </a:moveTo>
                <a:cubicBezTo>
                  <a:pt x="68" y="394"/>
                  <a:pt x="47" y="386"/>
                  <a:pt x="32" y="370"/>
                </a:cubicBezTo>
                <a:cubicBezTo>
                  <a:pt x="0" y="339"/>
                  <a:pt x="0" y="289"/>
                  <a:pt x="32" y="257"/>
                </a:cubicBezTo>
                <a:cubicBezTo>
                  <a:pt x="88" y="201"/>
                  <a:pt x="88" y="201"/>
                  <a:pt x="88" y="201"/>
                </a:cubicBezTo>
                <a:cubicBezTo>
                  <a:pt x="32" y="144"/>
                  <a:pt x="32" y="144"/>
                  <a:pt x="32" y="144"/>
                </a:cubicBezTo>
                <a:cubicBezTo>
                  <a:pt x="0" y="113"/>
                  <a:pt x="0" y="62"/>
                  <a:pt x="32" y="31"/>
                </a:cubicBezTo>
                <a:cubicBezTo>
                  <a:pt x="63" y="0"/>
                  <a:pt x="113" y="0"/>
                  <a:pt x="145" y="31"/>
                </a:cubicBezTo>
                <a:cubicBezTo>
                  <a:pt x="258" y="144"/>
                  <a:pt x="258" y="144"/>
                  <a:pt x="258" y="144"/>
                </a:cubicBezTo>
                <a:cubicBezTo>
                  <a:pt x="273" y="159"/>
                  <a:pt x="281" y="179"/>
                  <a:pt x="281" y="201"/>
                </a:cubicBezTo>
                <a:cubicBezTo>
                  <a:pt x="281" y="222"/>
                  <a:pt x="273" y="242"/>
                  <a:pt x="258" y="257"/>
                </a:cubicBezTo>
                <a:cubicBezTo>
                  <a:pt x="145" y="370"/>
                  <a:pt x="145" y="370"/>
                  <a:pt x="145" y="370"/>
                </a:cubicBezTo>
                <a:cubicBezTo>
                  <a:pt x="129" y="386"/>
                  <a:pt x="109" y="394"/>
                  <a:pt x="88" y="394"/>
                </a:cubicBezTo>
                <a:close/>
              </a:path>
            </a:pathLst>
          </a:custGeom>
          <a:gradFill>
            <a:gsLst>
              <a:gs pos="0">
                <a:schemeClr val="accent1"/>
              </a:gs>
              <a:gs pos="100000">
                <a:schemeClr val="accent3"/>
              </a:gs>
            </a:gsLst>
            <a:lin ang="30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44" name="TextBox 37">
            <a:extLst>
              <a:ext uri="{FF2B5EF4-FFF2-40B4-BE49-F238E27FC236}">
                <a16:creationId xmlns:a16="http://schemas.microsoft.com/office/drawing/2014/main" id="{34FAA27D-08FF-228F-C678-1370E9D2A1A8}"/>
              </a:ext>
            </a:extLst>
          </p:cNvPr>
          <p:cNvSpPr txBox="1"/>
          <p:nvPr/>
        </p:nvSpPr>
        <p:spPr>
          <a:xfrm>
            <a:off x="7385773" y="5775861"/>
            <a:ext cx="2057400" cy="400110"/>
          </a:xfrm>
          <a:prstGeom prst="rect">
            <a:avLst/>
          </a:prstGeom>
          <a:noFill/>
        </p:spPr>
        <p:txBody>
          <a:bodyPr wrap="square" rtlCol="0">
            <a:spAutoFit/>
          </a:bodyPr>
          <a:lstStyle/>
          <a:p>
            <a:r>
              <a:rPr lang="en-US" altLang="zh-CN" sz="2000" b="1" dirty="0">
                <a:latin typeface="+mj-lt"/>
              </a:rPr>
              <a:t>……</a:t>
            </a:r>
            <a:endParaRPr lang="en-US" sz="2000" b="1" dirty="0">
              <a:latin typeface="+mj-lt"/>
            </a:endParaRPr>
          </a:p>
        </p:txBody>
      </p:sp>
    </p:spTree>
    <p:extLst>
      <p:ext uri="{BB962C8B-B14F-4D97-AF65-F5344CB8AC3E}">
        <p14:creationId xmlns:p14="http://schemas.microsoft.com/office/powerpoint/2010/main" val="3048264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40000" decel="4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500"/>
                                        <p:tgtEl>
                                          <p:spTgt spid="27">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500"/>
                                        <p:tgtEl>
                                          <p:spTgt spid="3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P spid="32" grpId="0" animBg="1"/>
      <p:bldP spid="33" grpId="0"/>
      <p:bldP spid="35" grpId="0" animBg="1"/>
      <p:bldP spid="36" grpId="0"/>
      <p:bldP spid="38" grpId="0" animBg="1"/>
      <p:bldP spid="39" grpId="0"/>
      <p:bldP spid="42" grpId="0"/>
      <p:bldP spid="43" grpId="0" animBg="1"/>
      <p:bldP spid="4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418F60A-696C-4E0D-9E2E-CAEBCEFB49AB}"/>
              </a:ext>
            </a:extLst>
          </p:cNvPr>
          <p:cNvGrpSpPr/>
          <p:nvPr/>
        </p:nvGrpSpPr>
        <p:grpSpPr>
          <a:xfrm>
            <a:off x="6803572" y="1589"/>
            <a:ext cx="5388428" cy="5042050"/>
            <a:chOff x="6400800" y="1588"/>
            <a:chExt cx="5791200" cy="5041751"/>
          </a:xfrm>
        </p:grpSpPr>
        <p:sp>
          <p:nvSpPr>
            <p:cNvPr id="13" name="Freeform 11">
              <a:extLst>
                <a:ext uri="{FF2B5EF4-FFF2-40B4-BE49-F238E27FC236}">
                  <a16:creationId xmlns:a16="http://schemas.microsoft.com/office/drawing/2014/main" id="{788D35BC-911E-4D33-97DF-5A8D61ED8617}"/>
                </a:ext>
              </a:extLst>
            </p:cNvPr>
            <p:cNvSpPr>
              <a:spLocks/>
            </p:cNvSpPr>
            <p:nvPr/>
          </p:nvSpPr>
          <p:spPr bwMode="auto">
            <a:xfrm>
              <a:off x="6400800" y="1588"/>
              <a:ext cx="5791200" cy="5041751"/>
            </a:xfrm>
            <a:custGeom>
              <a:avLst/>
              <a:gdLst>
                <a:gd name="T0" fmla="*/ 110 w 1533"/>
                <a:gd name="T1" fmla="*/ 0 h 1336"/>
                <a:gd name="T2" fmla="*/ 0 w 1533"/>
                <a:gd name="T3" fmla="*/ 431 h 1336"/>
                <a:gd name="T4" fmla="*/ 918 w 1533"/>
                <a:gd name="T5" fmla="*/ 1336 h 1336"/>
                <a:gd name="T6" fmla="*/ 1533 w 1533"/>
                <a:gd name="T7" fmla="*/ 1103 h 1336"/>
                <a:gd name="T8" fmla="*/ 1533 w 1533"/>
                <a:gd name="T9" fmla="*/ 0 h 1336"/>
                <a:gd name="T10" fmla="*/ 110 w 1533"/>
                <a:gd name="T11" fmla="*/ 0 h 1336"/>
              </a:gdLst>
              <a:ahLst/>
              <a:cxnLst>
                <a:cxn ang="0">
                  <a:pos x="T0" y="T1"/>
                </a:cxn>
                <a:cxn ang="0">
                  <a:pos x="T2" y="T3"/>
                </a:cxn>
                <a:cxn ang="0">
                  <a:pos x="T4" y="T5"/>
                </a:cxn>
                <a:cxn ang="0">
                  <a:pos x="T6" y="T7"/>
                </a:cxn>
                <a:cxn ang="0">
                  <a:pos x="T8" y="T9"/>
                </a:cxn>
                <a:cxn ang="0">
                  <a:pos x="T10" y="T11"/>
                </a:cxn>
              </a:cxnLst>
              <a:rect l="0" t="0" r="r" b="b"/>
              <a:pathLst>
                <a:path w="1533" h="1336">
                  <a:moveTo>
                    <a:pt x="110" y="0"/>
                  </a:moveTo>
                  <a:cubicBezTo>
                    <a:pt x="40" y="128"/>
                    <a:pt x="0" y="275"/>
                    <a:pt x="0" y="431"/>
                  </a:cubicBezTo>
                  <a:cubicBezTo>
                    <a:pt x="0" y="931"/>
                    <a:pt x="411" y="1336"/>
                    <a:pt x="918" y="1336"/>
                  </a:cubicBezTo>
                  <a:cubicBezTo>
                    <a:pt x="1155" y="1336"/>
                    <a:pt x="1370" y="1247"/>
                    <a:pt x="1533" y="1103"/>
                  </a:cubicBezTo>
                  <a:cubicBezTo>
                    <a:pt x="1533" y="0"/>
                    <a:pt x="1533" y="0"/>
                    <a:pt x="1533" y="0"/>
                  </a:cubicBezTo>
                  <a:lnTo>
                    <a:pt x="110" y="0"/>
                  </a:lnTo>
                  <a:close/>
                </a:path>
              </a:pathLst>
            </a:custGeom>
            <a:gradFill>
              <a:gsLst>
                <a:gs pos="100000">
                  <a:schemeClr val="accent1"/>
                </a:gs>
                <a:gs pos="0">
                  <a:schemeClr val="accent3"/>
                </a:gs>
              </a:gsLst>
              <a:lin ang="30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71A78A22-A7AB-41D2-9813-D78F21BE5F9C}"/>
                </a:ext>
              </a:extLst>
            </p:cNvPr>
            <p:cNvSpPr>
              <a:spLocks/>
            </p:cNvSpPr>
            <p:nvPr/>
          </p:nvSpPr>
          <p:spPr bwMode="auto">
            <a:xfrm>
              <a:off x="6706293" y="1588"/>
              <a:ext cx="5485707" cy="5041751"/>
            </a:xfrm>
            <a:custGeom>
              <a:avLst/>
              <a:gdLst>
                <a:gd name="T0" fmla="*/ 104 w 1452"/>
                <a:gd name="T1" fmla="*/ 0 h 1336"/>
                <a:gd name="T2" fmla="*/ 0 w 1452"/>
                <a:gd name="T3" fmla="*/ 431 h 1336"/>
                <a:gd name="T4" fmla="*/ 870 w 1452"/>
                <a:gd name="T5" fmla="*/ 1336 h 1336"/>
                <a:gd name="T6" fmla="*/ 1452 w 1452"/>
                <a:gd name="T7" fmla="*/ 1103 h 1336"/>
                <a:gd name="T8" fmla="*/ 1452 w 1452"/>
                <a:gd name="T9" fmla="*/ 0 h 1336"/>
                <a:gd name="T10" fmla="*/ 104 w 1452"/>
                <a:gd name="T11" fmla="*/ 0 h 1336"/>
              </a:gdLst>
              <a:ahLst/>
              <a:cxnLst>
                <a:cxn ang="0">
                  <a:pos x="T0" y="T1"/>
                </a:cxn>
                <a:cxn ang="0">
                  <a:pos x="T2" y="T3"/>
                </a:cxn>
                <a:cxn ang="0">
                  <a:pos x="T4" y="T5"/>
                </a:cxn>
                <a:cxn ang="0">
                  <a:pos x="T6" y="T7"/>
                </a:cxn>
                <a:cxn ang="0">
                  <a:pos x="T8" y="T9"/>
                </a:cxn>
                <a:cxn ang="0">
                  <a:pos x="T10" y="T11"/>
                </a:cxn>
              </a:cxnLst>
              <a:rect l="0" t="0" r="r" b="b"/>
              <a:pathLst>
                <a:path w="1452" h="1336">
                  <a:moveTo>
                    <a:pt x="104" y="0"/>
                  </a:moveTo>
                  <a:cubicBezTo>
                    <a:pt x="38" y="128"/>
                    <a:pt x="0" y="275"/>
                    <a:pt x="0" y="431"/>
                  </a:cubicBezTo>
                  <a:cubicBezTo>
                    <a:pt x="0" y="931"/>
                    <a:pt x="389" y="1336"/>
                    <a:pt x="870" y="1336"/>
                  </a:cubicBezTo>
                  <a:cubicBezTo>
                    <a:pt x="1094" y="1336"/>
                    <a:pt x="1298" y="1247"/>
                    <a:pt x="1452" y="1103"/>
                  </a:cubicBezTo>
                  <a:cubicBezTo>
                    <a:pt x="1452" y="0"/>
                    <a:pt x="1452" y="0"/>
                    <a:pt x="1452" y="0"/>
                  </a:cubicBezTo>
                  <a:lnTo>
                    <a:pt x="104" y="0"/>
                  </a:lnTo>
                  <a:close/>
                </a:path>
              </a:pathLst>
            </a:custGeom>
            <a:gradFill>
              <a:gsLst>
                <a:gs pos="0">
                  <a:schemeClr val="accent1"/>
                </a:gs>
                <a:gs pos="100000">
                  <a:schemeClr val="accent3"/>
                </a:gs>
              </a:gsLst>
              <a:lin ang="3000000" scaled="0"/>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Text Placeholder 4">
            <a:extLst>
              <a:ext uri="{FF2B5EF4-FFF2-40B4-BE49-F238E27FC236}">
                <a16:creationId xmlns:a16="http://schemas.microsoft.com/office/drawing/2014/main" id="{95BAE8E0-95E1-4814-B531-66C24F07569C}"/>
              </a:ext>
            </a:extLst>
          </p:cNvPr>
          <p:cNvSpPr>
            <a:spLocks noGrp="1"/>
          </p:cNvSpPr>
          <p:nvPr>
            <p:ph type="body" sz="quarter" idx="13"/>
          </p:nvPr>
        </p:nvSpPr>
        <p:spPr>
          <a:xfrm>
            <a:off x="1166206" y="1459153"/>
            <a:ext cx="3469962" cy="461665"/>
          </a:xfrm>
        </p:spPr>
        <p:txBody>
          <a:bodyPr/>
          <a:lstStyle/>
          <a:p>
            <a:r>
              <a:rPr lang="en-US" dirty="0"/>
              <a:t>For my research:</a:t>
            </a:r>
          </a:p>
        </p:txBody>
      </p:sp>
      <p:pic>
        <p:nvPicPr>
          <p:cNvPr id="8" name="图片占位符 7" descr="建筑与房屋的城市空拍图&#10;&#10;描述已自动生成">
            <a:extLst>
              <a:ext uri="{FF2B5EF4-FFF2-40B4-BE49-F238E27FC236}">
                <a16:creationId xmlns:a16="http://schemas.microsoft.com/office/drawing/2014/main" id="{E519517A-BA92-8084-55BC-3735FE165FE6}"/>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9863" r="19863"/>
          <a:stretch>
            <a:fillRect/>
          </a:stretch>
        </p:blipFill>
        <p:spPr>
          <a:xfrm>
            <a:off x="7366000" y="1588"/>
            <a:ext cx="4826000" cy="4503737"/>
          </a:xfrm>
        </p:spPr>
      </p:pic>
      <p:sp>
        <p:nvSpPr>
          <p:cNvPr id="2" name="Text Placeholder 1">
            <a:extLst>
              <a:ext uri="{FF2B5EF4-FFF2-40B4-BE49-F238E27FC236}">
                <a16:creationId xmlns:a16="http://schemas.microsoft.com/office/drawing/2014/main" id="{A7B0A749-C073-4696-97BB-F2077B3A4C60}"/>
              </a:ext>
            </a:extLst>
          </p:cNvPr>
          <p:cNvSpPr>
            <a:spLocks noGrp="1"/>
          </p:cNvSpPr>
          <p:nvPr>
            <p:ph type="body" sz="quarter" idx="11"/>
          </p:nvPr>
        </p:nvSpPr>
        <p:spPr>
          <a:xfrm>
            <a:off x="127372" y="225073"/>
            <a:ext cx="11259314" cy="825329"/>
          </a:xfrm>
        </p:spPr>
        <p:txBody>
          <a:bodyPr/>
          <a:lstStyle/>
          <a:p>
            <a:r>
              <a:rPr lang="en-US" altLang="zh-CN" dirty="0"/>
              <a:t>Data Privacy of 3D Reconstruction</a:t>
            </a:r>
            <a:endParaRPr lang="zh-CN" altLang="en-US" dirty="0"/>
          </a:p>
        </p:txBody>
      </p:sp>
      <p:sp>
        <p:nvSpPr>
          <p:cNvPr id="9" name="TextBox 30">
            <a:extLst>
              <a:ext uri="{FF2B5EF4-FFF2-40B4-BE49-F238E27FC236}">
                <a16:creationId xmlns:a16="http://schemas.microsoft.com/office/drawing/2014/main" id="{6F3DA49F-69BA-9D6B-8F9B-6D813FDC4DA9}"/>
              </a:ext>
            </a:extLst>
          </p:cNvPr>
          <p:cNvSpPr txBox="1"/>
          <p:nvPr/>
        </p:nvSpPr>
        <p:spPr>
          <a:xfrm>
            <a:off x="1166206" y="2496349"/>
            <a:ext cx="11112544" cy="400110"/>
          </a:xfrm>
          <a:prstGeom prst="rect">
            <a:avLst/>
          </a:prstGeom>
          <a:noFill/>
        </p:spPr>
        <p:txBody>
          <a:bodyPr wrap="square" rtlCol="0">
            <a:spAutoFit/>
          </a:bodyPr>
          <a:lstStyle/>
          <a:p>
            <a:r>
              <a:rPr lang="en-US" sz="2000" dirty="0">
                <a:latin typeface="+mj-lt"/>
              </a:rPr>
              <a:t>All data is </a:t>
            </a:r>
            <a:r>
              <a:rPr lang="en-US" sz="2000" b="1" dirty="0">
                <a:latin typeface="+mj-lt"/>
              </a:rPr>
              <a:t>legally</a:t>
            </a:r>
            <a:r>
              <a:rPr lang="en-US" sz="2000" dirty="0">
                <a:latin typeface="+mj-lt"/>
              </a:rPr>
              <a:t> obtained from </a:t>
            </a:r>
            <a:r>
              <a:rPr lang="en-US" sz="2000" b="1" dirty="0">
                <a:latin typeface="+mj-lt"/>
              </a:rPr>
              <a:t>public data</a:t>
            </a:r>
            <a:r>
              <a:rPr lang="en-US" sz="2000" dirty="0">
                <a:latin typeface="+mj-lt"/>
              </a:rPr>
              <a:t>. </a:t>
            </a:r>
          </a:p>
        </p:txBody>
      </p:sp>
      <p:sp>
        <p:nvSpPr>
          <p:cNvPr id="10" name="TextBox 30">
            <a:extLst>
              <a:ext uri="{FF2B5EF4-FFF2-40B4-BE49-F238E27FC236}">
                <a16:creationId xmlns:a16="http://schemas.microsoft.com/office/drawing/2014/main" id="{03BA2ADB-CFE1-E8ED-0A9A-A973A6051A9B}"/>
              </a:ext>
            </a:extLst>
          </p:cNvPr>
          <p:cNvSpPr txBox="1"/>
          <p:nvPr/>
        </p:nvSpPr>
        <p:spPr>
          <a:xfrm>
            <a:off x="1163330" y="3815397"/>
            <a:ext cx="6642757" cy="1015663"/>
          </a:xfrm>
          <a:prstGeom prst="rect">
            <a:avLst/>
          </a:prstGeom>
          <a:noFill/>
        </p:spPr>
        <p:txBody>
          <a:bodyPr wrap="square" rtlCol="0">
            <a:spAutoFit/>
          </a:bodyPr>
          <a:lstStyle/>
          <a:p>
            <a:r>
              <a:rPr lang="en-US" sz="2000" b="1" dirty="0">
                <a:latin typeface="+mj-lt"/>
              </a:rPr>
              <a:t>Ensure </a:t>
            </a:r>
            <a:r>
              <a:rPr lang="en-US" sz="2000" dirty="0">
                <a:latin typeface="+mj-lt"/>
              </a:rPr>
              <a:t>that the obtained data does</a:t>
            </a:r>
            <a:r>
              <a:rPr lang="en-US" sz="2000" b="1" dirty="0">
                <a:latin typeface="+mj-lt"/>
              </a:rPr>
              <a:t> not contain sensitive</a:t>
            </a:r>
            <a:r>
              <a:rPr lang="en-US" sz="2000" dirty="0">
                <a:latin typeface="+mj-lt"/>
              </a:rPr>
              <a:t> or </a:t>
            </a:r>
            <a:r>
              <a:rPr lang="en-US" sz="2000" b="1" dirty="0">
                <a:latin typeface="+mj-lt"/>
              </a:rPr>
              <a:t>personal information</a:t>
            </a:r>
            <a:r>
              <a:rPr lang="en-US" sz="2000" dirty="0">
                <a:latin typeface="+mj-lt"/>
              </a:rPr>
              <a:t>. If so, such information will be manually </a:t>
            </a:r>
            <a:r>
              <a:rPr lang="en-US" sz="2000" b="1" dirty="0">
                <a:latin typeface="+mj-lt"/>
              </a:rPr>
              <a:t>blocked</a:t>
            </a:r>
            <a:r>
              <a:rPr lang="en-US" sz="2000" dirty="0">
                <a:latin typeface="+mj-lt"/>
              </a:rPr>
              <a:t>.</a:t>
            </a:r>
          </a:p>
        </p:txBody>
      </p:sp>
      <p:sp>
        <p:nvSpPr>
          <p:cNvPr id="11" name="TextBox 30">
            <a:extLst>
              <a:ext uri="{FF2B5EF4-FFF2-40B4-BE49-F238E27FC236}">
                <a16:creationId xmlns:a16="http://schemas.microsoft.com/office/drawing/2014/main" id="{DA495EA9-B433-4542-7D24-92A5B1A6362E}"/>
              </a:ext>
            </a:extLst>
          </p:cNvPr>
          <p:cNvSpPr txBox="1"/>
          <p:nvPr/>
        </p:nvSpPr>
        <p:spPr>
          <a:xfrm>
            <a:off x="1166206" y="5422727"/>
            <a:ext cx="11112544" cy="707886"/>
          </a:xfrm>
          <a:prstGeom prst="rect">
            <a:avLst/>
          </a:prstGeom>
          <a:noFill/>
        </p:spPr>
        <p:txBody>
          <a:bodyPr wrap="square" rtlCol="0">
            <a:spAutoFit/>
          </a:bodyPr>
          <a:lstStyle/>
          <a:p>
            <a:r>
              <a:rPr lang="en-US" sz="2000" b="1" dirty="0">
                <a:latin typeface="+mj-lt"/>
              </a:rPr>
              <a:t>Confirm </a:t>
            </a:r>
            <a:r>
              <a:rPr lang="en-US" sz="2000" dirty="0">
                <a:latin typeface="+mj-lt"/>
              </a:rPr>
              <a:t>that the </a:t>
            </a:r>
            <a:r>
              <a:rPr lang="en-US" sz="2000" b="1" dirty="0">
                <a:latin typeface="+mj-lt"/>
              </a:rPr>
              <a:t>data use license</a:t>
            </a:r>
            <a:r>
              <a:rPr lang="en-US" sz="2000" dirty="0">
                <a:latin typeface="+mj-lt"/>
              </a:rPr>
              <a:t> permits the research to be done and that any output complies with copyright and usage conditions.</a:t>
            </a:r>
          </a:p>
        </p:txBody>
      </p:sp>
      <p:sp>
        <p:nvSpPr>
          <p:cNvPr id="12" name="Freeform 16">
            <a:extLst>
              <a:ext uri="{FF2B5EF4-FFF2-40B4-BE49-F238E27FC236}">
                <a16:creationId xmlns:a16="http://schemas.microsoft.com/office/drawing/2014/main" id="{9166575C-DBBD-DA8E-7553-81D0DC6D6E43}"/>
              </a:ext>
            </a:extLst>
          </p:cNvPr>
          <p:cNvSpPr>
            <a:spLocks noEditPoints="1"/>
          </p:cNvSpPr>
          <p:nvPr/>
        </p:nvSpPr>
        <p:spPr bwMode="auto">
          <a:xfrm>
            <a:off x="437423" y="1460525"/>
            <a:ext cx="586660" cy="472122"/>
          </a:xfrm>
          <a:custGeom>
            <a:avLst/>
            <a:gdLst>
              <a:gd name="T0" fmla="*/ 116 w 119"/>
              <a:gd name="T1" fmla="*/ 32 h 95"/>
              <a:gd name="T2" fmla="*/ 116 w 119"/>
              <a:gd name="T3" fmla="*/ 32 h 95"/>
              <a:gd name="T4" fmla="*/ 3 w 119"/>
              <a:gd name="T5" fmla="*/ 0 h 95"/>
              <a:gd name="T6" fmla="*/ 2 w 119"/>
              <a:gd name="T7" fmla="*/ 0 h 95"/>
              <a:gd name="T8" fmla="*/ 0 w 119"/>
              <a:gd name="T9" fmla="*/ 1 h 95"/>
              <a:gd name="T10" fmla="*/ 1 w 119"/>
              <a:gd name="T11" fmla="*/ 2 h 95"/>
              <a:gd name="T12" fmla="*/ 1 w 119"/>
              <a:gd name="T13" fmla="*/ 2 h 95"/>
              <a:gd name="T14" fmla="*/ 1 w 119"/>
              <a:gd name="T15" fmla="*/ 2 h 95"/>
              <a:gd name="T16" fmla="*/ 36 w 119"/>
              <a:gd name="T17" fmla="*/ 92 h 95"/>
              <a:gd name="T18" fmla="*/ 36 w 119"/>
              <a:gd name="T19" fmla="*/ 92 h 95"/>
              <a:gd name="T20" fmla="*/ 40 w 119"/>
              <a:gd name="T21" fmla="*/ 93 h 95"/>
              <a:gd name="T22" fmla="*/ 70 w 119"/>
              <a:gd name="T23" fmla="*/ 70 h 95"/>
              <a:gd name="T24" fmla="*/ 91 w 119"/>
              <a:gd name="T25" fmla="*/ 82 h 95"/>
              <a:gd name="T26" fmla="*/ 91 w 119"/>
              <a:gd name="T27" fmla="*/ 82 h 95"/>
              <a:gd name="T28" fmla="*/ 93 w 119"/>
              <a:gd name="T29" fmla="*/ 82 h 95"/>
              <a:gd name="T30" fmla="*/ 92 w 119"/>
              <a:gd name="T31" fmla="*/ 53 h 95"/>
              <a:gd name="T32" fmla="*/ 117 w 119"/>
              <a:gd name="T33" fmla="*/ 34 h 95"/>
              <a:gd name="T34" fmla="*/ 117 w 119"/>
              <a:gd name="T35" fmla="*/ 34 h 95"/>
              <a:gd name="T36" fmla="*/ 116 w 119"/>
              <a:gd name="T37" fmla="*/ 32 h 95"/>
              <a:gd name="T38" fmla="*/ 83 w 119"/>
              <a:gd name="T39" fmla="*/ 66 h 95"/>
              <a:gd name="T40" fmla="*/ 67 w 119"/>
              <a:gd name="T41" fmla="*/ 57 h 95"/>
              <a:gd name="T42" fmla="*/ 7 w 119"/>
              <a:gd name="T43" fmla="*/ 7 h 95"/>
              <a:gd name="T44" fmla="*/ 83 w 119"/>
              <a:gd name="T45" fmla="*/ 46 h 95"/>
              <a:gd name="T46" fmla="*/ 83 w 119"/>
              <a:gd name="T47" fmla="*/ 6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9" h="95">
                <a:moveTo>
                  <a:pt x="116" y="32"/>
                </a:moveTo>
                <a:cubicBezTo>
                  <a:pt x="116" y="32"/>
                  <a:pt x="116" y="32"/>
                  <a:pt x="116" y="32"/>
                </a:cubicBezTo>
                <a:cubicBezTo>
                  <a:pt x="3" y="0"/>
                  <a:pt x="3" y="0"/>
                  <a:pt x="3" y="0"/>
                </a:cubicBezTo>
                <a:cubicBezTo>
                  <a:pt x="2" y="0"/>
                  <a:pt x="2" y="0"/>
                  <a:pt x="2" y="0"/>
                </a:cubicBezTo>
                <a:cubicBezTo>
                  <a:pt x="0" y="0"/>
                  <a:pt x="0" y="0"/>
                  <a:pt x="0" y="1"/>
                </a:cubicBezTo>
                <a:cubicBezTo>
                  <a:pt x="1" y="2"/>
                  <a:pt x="1" y="2"/>
                  <a:pt x="1" y="2"/>
                </a:cubicBezTo>
                <a:cubicBezTo>
                  <a:pt x="1" y="2"/>
                  <a:pt x="1" y="2"/>
                  <a:pt x="1" y="2"/>
                </a:cubicBezTo>
                <a:cubicBezTo>
                  <a:pt x="1" y="2"/>
                  <a:pt x="1" y="2"/>
                  <a:pt x="1" y="2"/>
                </a:cubicBezTo>
                <a:cubicBezTo>
                  <a:pt x="36" y="92"/>
                  <a:pt x="36" y="92"/>
                  <a:pt x="36" y="92"/>
                </a:cubicBezTo>
                <a:cubicBezTo>
                  <a:pt x="36" y="92"/>
                  <a:pt x="36" y="92"/>
                  <a:pt x="36" y="92"/>
                </a:cubicBezTo>
                <a:cubicBezTo>
                  <a:pt x="36" y="92"/>
                  <a:pt x="37" y="95"/>
                  <a:pt x="40" y="93"/>
                </a:cubicBezTo>
                <a:cubicBezTo>
                  <a:pt x="70" y="70"/>
                  <a:pt x="70" y="70"/>
                  <a:pt x="70" y="70"/>
                </a:cubicBezTo>
                <a:cubicBezTo>
                  <a:pt x="91" y="82"/>
                  <a:pt x="91" y="82"/>
                  <a:pt x="91" y="82"/>
                </a:cubicBezTo>
                <a:cubicBezTo>
                  <a:pt x="91" y="82"/>
                  <a:pt x="91" y="82"/>
                  <a:pt x="91" y="82"/>
                </a:cubicBezTo>
                <a:cubicBezTo>
                  <a:pt x="91" y="82"/>
                  <a:pt x="93" y="84"/>
                  <a:pt x="93" y="82"/>
                </a:cubicBezTo>
                <a:cubicBezTo>
                  <a:pt x="92" y="53"/>
                  <a:pt x="92" y="53"/>
                  <a:pt x="92" y="53"/>
                </a:cubicBezTo>
                <a:cubicBezTo>
                  <a:pt x="117" y="34"/>
                  <a:pt x="117" y="34"/>
                  <a:pt x="117" y="34"/>
                </a:cubicBezTo>
                <a:cubicBezTo>
                  <a:pt x="117" y="34"/>
                  <a:pt x="117" y="34"/>
                  <a:pt x="117" y="34"/>
                </a:cubicBezTo>
                <a:cubicBezTo>
                  <a:pt x="119" y="32"/>
                  <a:pt x="116" y="32"/>
                  <a:pt x="116" y="32"/>
                </a:cubicBezTo>
                <a:close/>
                <a:moveTo>
                  <a:pt x="83" y="66"/>
                </a:moveTo>
                <a:cubicBezTo>
                  <a:pt x="67" y="57"/>
                  <a:pt x="67" y="57"/>
                  <a:pt x="67" y="57"/>
                </a:cubicBezTo>
                <a:cubicBezTo>
                  <a:pt x="7" y="7"/>
                  <a:pt x="7" y="7"/>
                  <a:pt x="7" y="7"/>
                </a:cubicBezTo>
                <a:cubicBezTo>
                  <a:pt x="83" y="46"/>
                  <a:pt x="83" y="46"/>
                  <a:pt x="83" y="46"/>
                </a:cubicBezTo>
                <a:lnTo>
                  <a:pt x="83" y="66"/>
                </a:lnTo>
                <a:close/>
              </a:path>
            </a:pathLst>
          </a:custGeom>
          <a:gradFill>
            <a:gsLst>
              <a:gs pos="0">
                <a:schemeClr val="accent1"/>
              </a:gs>
              <a:gs pos="100000">
                <a:schemeClr val="accent2"/>
              </a:gs>
            </a:gsLst>
            <a:lin ang="30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Rounded Corners 31">
            <a:extLst>
              <a:ext uri="{FF2B5EF4-FFF2-40B4-BE49-F238E27FC236}">
                <a16:creationId xmlns:a16="http://schemas.microsoft.com/office/drawing/2014/main" id="{0490197E-EC49-91A7-337C-D012C9F9F11A}"/>
              </a:ext>
            </a:extLst>
          </p:cNvPr>
          <p:cNvSpPr/>
          <p:nvPr/>
        </p:nvSpPr>
        <p:spPr>
          <a:xfrm>
            <a:off x="437423" y="2342770"/>
            <a:ext cx="707886" cy="707886"/>
          </a:xfrm>
          <a:prstGeom prst="roundRect">
            <a:avLst>
              <a:gd name="adj" fmla="val 6469"/>
            </a:avLst>
          </a:prstGeom>
          <a:gradFill>
            <a:gsLst>
              <a:gs pos="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27">
            <a:extLst>
              <a:ext uri="{FF2B5EF4-FFF2-40B4-BE49-F238E27FC236}">
                <a16:creationId xmlns:a16="http://schemas.microsoft.com/office/drawing/2014/main" id="{31DDEEC0-0EE2-010E-E3ED-1BD7FF85218F}"/>
              </a:ext>
            </a:extLst>
          </p:cNvPr>
          <p:cNvSpPr txBox="1"/>
          <p:nvPr/>
        </p:nvSpPr>
        <p:spPr>
          <a:xfrm>
            <a:off x="437423" y="2512047"/>
            <a:ext cx="682924" cy="369332"/>
          </a:xfrm>
          <a:prstGeom prst="rect">
            <a:avLst/>
          </a:prstGeom>
          <a:noFill/>
        </p:spPr>
        <p:txBody>
          <a:bodyPr wrap="square" rtlCol="0">
            <a:spAutoFit/>
          </a:bodyPr>
          <a:lstStyle/>
          <a:p>
            <a:pPr algn="ctr"/>
            <a:r>
              <a:rPr lang="en-US" b="1" dirty="0">
                <a:solidFill>
                  <a:schemeClr val="bg2"/>
                </a:solidFill>
              </a:rPr>
              <a:t>01</a:t>
            </a:r>
          </a:p>
        </p:txBody>
      </p:sp>
      <p:sp>
        <p:nvSpPr>
          <p:cNvPr id="17" name="Rectangle: Rounded Corners 47">
            <a:extLst>
              <a:ext uri="{FF2B5EF4-FFF2-40B4-BE49-F238E27FC236}">
                <a16:creationId xmlns:a16="http://schemas.microsoft.com/office/drawing/2014/main" id="{F8F46EBF-2F18-79CD-88EA-58A8013B6AFF}"/>
              </a:ext>
            </a:extLst>
          </p:cNvPr>
          <p:cNvSpPr/>
          <p:nvPr/>
        </p:nvSpPr>
        <p:spPr>
          <a:xfrm>
            <a:off x="437423" y="3935072"/>
            <a:ext cx="707886" cy="707886"/>
          </a:xfrm>
          <a:prstGeom prst="roundRect">
            <a:avLst>
              <a:gd name="adj" fmla="val 6469"/>
            </a:avLst>
          </a:prstGeom>
          <a:gradFill>
            <a:gsLst>
              <a:gs pos="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48">
            <a:extLst>
              <a:ext uri="{FF2B5EF4-FFF2-40B4-BE49-F238E27FC236}">
                <a16:creationId xmlns:a16="http://schemas.microsoft.com/office/drawing/2014/main" id="{FD90AF49-DE1A-FCD8-DFF0-12C3E6EDE3A1}"/>
              </a:ext>
            </a:extLst>
          </p:cNvPr>
          <p:cNvSpPr txBox="1"/>
          <p:nvPr/>
        </p:nvSpPr>
        <p:spPr>
          <a:xfrm>
            <a:off x="437423" y="4104349"/>
            <a:ext cx="682924" cy="369332"/>
          </a:xfrm>
          <a:prstGeom prst="rect">
            <a:avLst/>
          </a:prstGeom>
          <a:noFill/>
        </p:spPr>
        <p:txBody>
          <a:bodyPr wrap="square" rtlCol="0">
            <a:spAutoFit/>
          </a:bodyPr>
          <a:lstStyle/>
          <a:p>
            <a:pPr algn="ctr"/>
            <a:r>
              <a:rPr lang="en-US" b="1" dirty="0">
                <a:solidFill>
                  <a:schemeClr val="bg2"/>
                </a:solidFill>
              </a:rPr>
              <a:t>02</a:t>
            </a:r>
          </a:p>
        </p:txBody>
      </p:sp>
      <p:sp>
        <p:nvSpPr>
          <p:cNvPr id="19" name="Rectangle: Rounded Corners 52">
            <a:extLst>
              <a:ext uri="{FF2B5EF4-FFF2-40B4-BE49-F238E27FC236}">
                <a16:creationId xmlns:a16="http://schemas.microsoft.com/office/drawing/2014/main" id="{97E2C2D8-FB10-4A62-BB3D-B87700B2BAE4}"/>
              </a:ext>
            </a:extLst>
          </p:cNvPr>
          <p:cNvSpPr/>
          <p:nvPr/>
        </p:nvSpPr>
        <p:spPr>
          <a:xfrm>
            <a:off x="437423" y="5422727"/>
            <a:ext cx="707886" cy="707886"/>
          </a:xfrm>
          <a:prstGeom prst="roundRect">
            <a:avLst>
              <a:gd name="adj" fmla="val 6469"/>
            </a:avLst>
          </a:prstGeom>
          <a:gradFill>
            <a:gsLst>
              <a:gs pos="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53">
            <a:extLst>
              <a:ext uri="{FF2B5EF4-FFF2-40B4-BE49-F238E27FC236}">
                <a16:creationId xmlns:a16="http://schemas.microsoft.com/office/drawing/2014/main" id="{0C8B8521-B8CC-6C34-E681-3957D1AA0EEB}"/>
              </a:ext>
            </a:extLst>
          </p:cNvPr>
          <p:cNvSpPr txBox="1"/>
          <p:nvPr/>
        </p:nvSpPr>
        <p:spPr>
          <a:xfrm>
            <a:off x="437423" y="5592004"/>
            <a:ext cx="682924" cy="369332"/>
          </a:xfrm>
          <a:prstGeom prst="rect">
            <a:avLst/>
          </a:prstGeom>
          <a:noFill/>
        </p:spPr>
        <p:txBody>
          <a:bodyPr wrap="square" rtlCol="0">
            <a:spAutoFit/>
          </a:bodyPr>
          <a:lstStyle/>
          <a:p>
            <a:pPr algn="ctr"/>
            <a:r>
              <a:rPr lang="en-US" b="1" dirty="0">
                <a:solidFill>
                  <a:schemeClr val="bg2"/>
                </a:solidFill>
              </a:rPr>
              <a:t>03</a:t>
            </a:r>
          </a:p>
        </p:txBody>
      </p:sp>
    </p:spTree>
    <p:extLst>
      <p:ext uri="{BB962C8B-B14F-4D97-AF65-F5344CB8AC3E}">
        <p14:creationId xmlns:p14="http://schemas.microsoft.com/office/powerpoint/2010/main" val="3723025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accel="40000" decel="4000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000" fill="hold"/>
                                        <p:tgtEl>
                                          <p:spTgt spid="27"/>
                                        </p:tgtEl>
                                        <p:attrNameLst>
                                          <p:attrName>ppt_x</p:attrName>
                                        </p:attrNameLst>
                                      </p:cBhvr>
                                      <p:tavLst>
                                        <p:tav tm="0">
                                          <p:val>
                                            <p:strVal val="1+#ppt_w/2"/>
                                          </p:val>
                                        </p:tav>
                                        <p:tav tm="100000">
                                          <p:val>
                                            <p:strVal val="#ppt_x"/>
                                          </p:val>
                                        </p:tav>
                                      </p:tavLst>
                                    </p:anim>
                                    <p:anim calcmode="lin" valueType="num">
                                      <p:cBhvr additive="base">
                                        <p:cTn id="8" dur="1000" fill="hold"/>
                                        <p:tgtEl>
                                          <p:spTgt spid="27"/>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500"/>
                                        <p:tgtEl>
                                          <p:spTgt spid="5">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2" presetClass="entr" presetSubtype="2" accel="40000" decel="4000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1000" fill="hold"/>
                                        <p:tgtEl>
                                          <p:spTgt spid="15"/>
                                        </p:tgtEl>
                                        <p:attrNameLst>
                                          <p:attrName>ppt_x</p:attrName>
                                        </p:attrNameLst>
                                      </p:cBhvr>
                                      <p:tavLst>
                                        <p:tav tm="0">
                                          <p:val>
                                            <p:strVal val="1+#ppt_w/2"/>
                                          </p:val>
                                        </p:tav>
                                        <p:tav tm="100000">
                                          <p:val>
                                            <p:strVal val="#ppt_x"/>
                                          </p:val>
                                        </p:tav>
                                      </p:tavLst>
                                    </p:anim>
                                    <p:anim calcmode="lin" valueType="num">
                                      <p:cBhvr additive="base">
                                        <p:cTn id="30" dur="1000" fill="hold"/>
                                        <p:tgtEl>
                                          <p:spTgt spid="15"/>
                                        </p:tgtEl>
                                        <p:attrNameLst>
                                          <p:attrName>ppt_y</p:attrName>
                                        </p:attrNameLst>
                                      </p:cBhvr>
                                      <p:tavLst>
                                        <p:tav tm="0">
                                          <p:val>
                                            <p:strVal val="#ppt_y"/>
                                          </p:val>
                                        </p:tav>
                                        <p:tav tm="100000">
                                          <p:val>
                                            <p:strVal val="#ppt_y"/>
                                          </p:val>
                                        </p:tav>
                                      </p:tavLst>
                                    </p:anim>
                                  </p:childTnLst>
                                </p:cTn>
                              </p:par>
                              <p:par>
                                <p:cTn id="31" presetID="2" presetClass="entr" presetSubtype="2" accel="40000" decel="4000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1000" fill="hold"/>
                                        <p:tgtEl>
                                          <p:spTgt spid="16"/>
                                        </p:tgtEl>
                                        <p:attrNameLst>
                                          <p:attrName>ppt_x</p:attrName>
                                        </p:attrNameLst>
                                      </p:cBhvr>
                                      <p:tavLst>
                                        <p:tav tm="0">
                                          <p:val>
                                            <p:strVal val="1+#ppt_w/2"/>
                                          </p:val>
                                        </p:tav>
                                        <p:tav tm="100000">
                                          <p:val>
                                            <p:strVal val="#ppt_x"/>
                                          </p:val>
                                        </p:tav>
                                      </p:tavLst>
                                    </p:anim>
                                    <p:anim calcmode="lin" valueType="num">
                                      <p:cBhvr additive="base">
                                        <p:cTn id="34" dur="1000" fill="hold"/>
                                        <p:tgtEl>
                                          <p:spTgt spid="16"/>
                                        </p:tgtEl>
                                        <p:attrNameLst>
                                          <p:attrName>ppt_y</p:attrName>
                                        </p:attrNameLst>
                                      </p:cBhvr>
                                      <p:tavLst>
                                        <p:tav tm="0">
                                          <p:val>
                                            <p:strVal val="#ppt_y"/>
                                          </p:val>
                                        </p:tav>
                                        <p:tav tm="100000">
                                          <p:val>
                                            <p:strVal val="#ppt_y"/>
                                          </p:val>
                                        </p:tav>
                                      </p:tavLst>
                                    </p:anim>
                                  </p:childTnLst>
                                </p:cTn>
                              </p:par>
                              <p:par>
                                <p:cTn id="35" presetID="2" presetClass="entr" presetSubtype="2" accel="40000" decel="4000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1000" fill="hold"/>
                                        <p:tgtEl>
                                          <p:spTgt spid="17"/>
                                        </p:tgtEl>
                                        <p:attrNameLst>
                                          <p:attrName>ppt_x</p:attrName>
                                        </p:attrNameLst>
                                      </p:cBhvr>
                                      <p:tavLst>
                                        <p:tav tm="0">
                                          <p:val>
                                            <p:strVal val="1+#ppt_w/2"/>
                                          </p:val>
                                        </p:tav>
                                        <p:tav tm="100000">
                                          <p:val>
                                            <p:strVal val="#ppt_x"/>
                                          </p:val>
                                        </p:tav>
                                      </p:tavLst>
                                    </p:anim>
                                    <p:anim calcmode="lin" valueType="num">
                                      <p:cBhvr additive="base">
                                        <p:cTn id="38" dur="1000" fill="hold"/>
                                        <p:tgtEl>
                                          <p:spTgt spid="17"/>
                                        </p:tgtEl>
                                        <p:attrNameLst>
                                          <p:attrName>ppt_y</p:attrName>
                                        </p:attrNameLst>
                                      </p:cBhvr>
                                      <p:tavLst>
                                        <p:tav tm="0">
                                          <p:val>
                                            <p:strVal val="#ppt_y"/>
                                          </p:val>
                                        </p:tav>
                                        <p:tav tm="100000">
                                          <p:val>
                                            <p:strVal val="#ppt_y"/>
                                          </p:val>
                                        </p:tav>
                                      </p:tavLst>
                                    </p:anim>
                                  </p:childTnLst>
                                </p:cTn>
                              </p:par>
                              <p:par>
                                <p:cTn id="39" presetID="2" presetClass="entr" presetSubtype="2" accel="40000" decel="4000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1000" fill="hold"/>
                                        <p:tgtEl>
                                          <p:spTgt spid="18"/>
                                        </p:tgtEl>
                                        <p:attrNameLst>
                                          <p:attrName>ppt_x</p:attrName>
                                        </p:attrNameLst>
                                      </p:cBhvr>
                                      <p:tavLst>
                                        <p:tav tm="0">
                                          <p:val>
                                            <p:strVal val="1+#ppt_w/2"/>
                                          </p:val>
                                        </p:tav>
                                        <p:tav tm="100000">
                                          <p:val>
                                            <p:strVal val="#ppt_x"/>
                                          </p:val>
                                        </p:tav>
                                      </p:tavLst>
                                    </p:anim>
                                    <p:anim calcmode="lin" valueType="num">
                                      <p:cBhvr additive="base">
                                        <p:cTn id="42" dur="1000" fill="hold"/>
                                        <p:tgtEl>
                                          <p:spTgt spid="18"/>
                                        </p:tgtEl>
                                        <p:attrNameLst>
                                          <p:attrName>ppt_y</p:attrName>
                                        </p:attrNameLst>
                                      </p:cBhvr>
                                      <p:tavLst>
                                        <p:tav tm="0">
                                          <p:val>
                                            <p:strVal val="#ppt_y"/>
                                          </p:val>
                                        </p:tav>
                                        <p:tav tm="100000">
                                          <p:val>
                                            <p:strVal val="#ppt_y"/>
                                          </p:val>
                                        </p:tav>
                                      </p:tavLst>
                                    </p:anim>
                                  </p:childTnLst>
                                </p:cTn>
                              </p:par>
                              <p:par>
                                <p:cTn id="43" presetID="2" presetClass="entr" presetSubtype="2" accel="40000" decel="4000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1000" fill="hold"/>
                                        <p:tgtEl>
                                          <p:spTgt spid="19"/>
                                        </p:tgtEl>
                                        <p:attrNameLst>
                                          <p:attrName>ppt_x</p:attrName>
                                        </p:attrNameLst>
                                      </p:cBhvr>
                                      <p:tavLst>
                                        <p:tav tm="0">
                                          <p:val>
                                            <p:strVal val="1+#ppt_w/2"/>
                                          </p:val>
                                        </p:tav>
                                        <p:tav tm="100000">
                                          <p:val>
                                            <p:strVal val="#ppt_x"/>
                                          </p:val>
                                        </p:tav>
                                      </p:tavLst>
                                    </p:anim>
                                    <p:anim calcmode="lin" valueType="num">
                                      <p:cBhvr additive="base">
                                        <p:cTn id="46" dur="1000" fill="hold"/>
                                        <p:tgtEl>
                                          <p:spTgt spid="19"/>
                                        </p:tgtEl>
                                        <p:attrNameLst>
                                          <p:attrName>ppt_y</p:attrName>
                                        </p:attrNameLst>
                                      </p:cBhvr>
                                      <p:tavLst>
                                        <p:tav tm="0">
                                          <p:val>
                                            <p:strVal val="#ppt_y"/>
                                          </p:val>
                                        </p:tav>
                                        <p:tav tm="100000">
                                          <p:val>
                                            <p:strVal val="#ppt_y"/>
                                          </p:val>
                                        </p:tav>
                                      </p:tavLst>
                                    </p:anim>
                                  </p:childTnLst>
                                </p:cTn>
                              </p:par>
                              <p:par>
                                <p:cTn id="47" presetID="2" presetClass="entr" presetSubtype="2" accel="40000" decel="4000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1000" fill="hold"/>
                                        <p:tgtEl>
                                          <p:spTgt spid="20"/>
                                        </p:tgtEl>
                                        <p:attrNameLst>
                                          <p:attrName>ppt_x</p:attrName>
                                        </p:attrNameLst>
                                      </p:cBhvr>
                                      <p:tavLst>
                                        <p:tav tm="0">
                                          <p:val>
                                            <p:strVal val="1+#ppt_w/2"/>
                                          </p:val>
                                        </p:tav>
                                        <p:tav tm="100000">
                                          <p:val>
                                            <p:strVal val="#ppt_x"/>
                                          </p:val>
                                        </p:tav>
                                      </p:tavLst>
                                    </p:anim>
                                    <p:anim calcmode="lin" valueType="num">
                                      <p:cBhvr additive="base">
                                        <p:cTn id="50" dur="10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build="p"/>
      <p:bldP spid="9" grpId="0"/>
      <p:bldP spid="10" grpId="0"/>
      <p:bldP spid="11" grpId="0"/>
      <p:bldP spid="12" grpId="0" animBg="1"/>
      <p:bldP spid="15" grpId="0" animBg="1"/>
      <p:bldP spid="16" grpId="0"/>
      <p:bldP spid="17" grpId="0" animBg="1"/>
      <p:bldP spid="18" grpId="0"/>
      <p:bldP spid="19" grpId="0" animBg="1"/>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descr="图片包含 游戏机, 键盘&#10;&#10;描述已自动生成">
            <a:extLst>
              <a:ext uri="{FF2B5EF4-FFF2-40B4-BE49-F238E27FC236}">
                <a16:creationId xmlns:a16="http://schemas.microsoft.com/office/drawing/2014/main" id="{5C8575B2-CD44-956C-6AEF-E6329B08CDF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4653" b="4653"/>
          <a:stretch>
            <a:fillRect/>
          </a:stretch>
        </p:blipFill>
        <p:spPr>
          <a:xfrm>
            <a:off x="7507364" y="3045841"/>
            <a:ext cx="4133850" cy="2811857"/>
          </a:xfrm>
        </p:spPr>
      </p:pic>
      <p:sp>
        <p:nvSpPr>
          <p:cNvPr id="4" name="Text Placeholder 3">
            <a:extLst>
              <a:ext uri="{FF2B5EF4-FFF2-40B4-BE49-F238E27FC236}">
                <a16:creationId xmlns:a16="http://schemas.microsoft.com/office/drawing/2014/main" id="{C92DABCB-AD8E-43D0-8A1A-DFEF61207DEB}"/>
              </a:ext>
            </a:extLst>
          </p:cNvPr>
          <p:cNvSpPr>
            <a:spLocks noGrp="1"/>
          </p:cNvSpPr>
          <p:nvPr>
            <p:ph type="body" sz="quarter" idx="12"/>
          </p:nvPr>
        </p:nvSpPr>
        <p:spPr>
          <a:xfrm>
            <a:off x="122988" y="211231"/>
            <a:ext cx="11548312" cy="825329"/>
          </a:xfrm>
        </p:spPr>
        <p:txBody>
          <a:bodyPr/>
          <a:lstStyle/>
          <a:p>
            <a:pPr algn="l"/>
            <a:r>
              <a:rPr lang="en-US" altLang="zh-CN" dirty="0"/>
              <a:t>Data Security of 3D Reconstruction</a:t>
            </a:r>
            <a:endParaRPr lang="zh-CN" altLang="en-US" dirty="0"/>
          </a:p>
        </p:txBody>
      </p:sp>
      <p:sp>
        <p:nvSpPr>
          <p:cNvPr id="2" name="TextBox 30">
            <a:extLst>
              <a:ext uri="{FF2B5EF4-FFF2-40B4-BE49-F238E27FC236}">
                <a16:creationId xmlns:a16="http://schemas.microsoft.com/office/drawing/2014/main" id="{87CC5B7E-A625-6DBB-40C0-B906D1DB5F79}"/>
              </a:ext>
            </a:extLst>
          </p:cNvPr>
          <p:cNvSpPr txBox="1"/>
          <p:nvPr/>
        </p:nvSpPr>
        <p:spPr>
          <a:xfrm>
            <a:off x="173788" y="1316935"/>
            <a:ext cx="4557740" cy="461665"/>
          </a:xfrm>
          <a:prstGeom prst="rect">
            <a:avLst/>
          </a:prstGeom>
          <a:noFill/>
        </p:spPr>
        <p:txBody>
          <a:bodyPr wrap="square" rtlCol="0">
            <a:spAutoFit/>
          </a:bodyPr>
          <a:lstStyle/>
          <a:p>
            <a:r>
              <a:rPr lang="en-US" sz="2400" b="1" dirty="0">
                <a:latin typeface="+mj-lt"/>
              </a:rPr>
              <a:t>Safety hazards may include:</a:t>
            </a:r>
          </a:p>
        </p:txBody>
      </p:sp>
      <p:sp>
        <p:nvSpPr>
          <p:cNvPr id="7" name="Freeform 15">
            <a:extLst>
              <a:ext uri="{FF2B5EF4-FFF2-40B4-BE49-F238E27FC236}">
                <a16:creationId xmlns:a16="http://schemas.microsoft.com/office/drawing/2014/main" id="{3CFCC31F-7FF1-B36B-E2B6-F56AEC688AD8}"/>
              </a:ext>
            </a:extLst>
          </p:cNvPr>
          <p:cNvSpPr>
            <a:spLocks/>
          </p:cNvSpPr>
          <p:nvPr/>
        </p:nvSpPr>
        <p:spPr bwMode="auto">
          <a:xfrm>
            <a:off x="714099" y="2292433"/>
            <a:ext cx="145408" cy="203034"/>
          </a:xfrm>
          <a:custGeom>
            <a:avLst/>
            <a:gdLst>
              <a:gd name="T0" fmla="*/ 88 w 281"/>
              <a:gd name="T1" fmla="*/ 394 h 394"/>
              <a:gd name="T2" fmla="*/ 32 w 281"/>
              <a:gd name="T3" fmla="*/ 370 h 394"/>
              <a:gd name="T4" fmla="*/ 32 w 281"/>
              <a:gd name="T5" fmla="*/ 257 h 394"/>
              <a:gd name="T6" fmla="*/ 88 w 281"/>
              <a:gd name="T7" fmla="*/ 201 h 394"/>
              <a:gd name="T8" fmla="*/ 32 w 281"/>
              <a:gd name="T9" fmla="*/ 144 h 394"/>
              <a:gd name="T10" fmla="*/ 32 w 281"/>
              <a:gd name="T11" fmla="*/ 31 h 394"/>
              <a:gd name="T12" fmla="*/ 145 w 281"/>
              <a:gd name="T13" fmla="*/ 31 h 394"/>
              <a:gd name="T14" fmla="*/ 258 w 281"/>
              <a:gd name="T15" fmla="*/ 144 h 394"/>
              <a:gd name="T16" fmla="*/ 281 w 281"/>
              <a:gd name="T17" fmla="*/ 201 h 394"/>
              <a:gd name="T18" fmla="*/ 258 w 281"/>
              <a:gd name="T19" fmla="*/ 257 h 394"/>
              <a:gd name="T20" fmla="*/ 145 w 281"/>
              <a:gd name="T21" fmla="*/ 370 h 394"/>
              <a:gd name="T22" fmla="*/ 88 w 281"/>
              <a:gd name="T23" fmla="*/ 394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394">
                <a:moveTo>
                  <a:pt x="88" y="394"/>
                </a:moveTo>
                <a:cubicBezTo>
                  <a:pt x="68" y="394"/>
                  <a:pt x="47" y="386"/>
                  <a:pt x="32" y="370"/>
                </a:cubicBezTo>
                <a:cubicBezTo>
                  <a:pt x="0" y="339"/>
                  <a:pt x="0" y="289"/>
                  <a:pt x="32" y="257"/>
                </a:cubicBezTo>
                <a:cubicBezTo>
                  <a:pt x="88" y="201"/>
                  <a:pt x="88" y="201"/>
                  <a:pt x="88" y="201"/>
                </a:cubicBezTo>
                <a:cubicBezTo>
                  <a:pt x="32" y="144"/>
                  <a:pt x="32" y="144"/>
                  <a:pt x="32" y="144"/>
                </a:cubicBezTo>
                <a:cubicBezTo>
                  <a:pt x="0" y="113"/>
                  <a:pt x="0" y="62"/>
                  <a:pt x="32" y="31"/>
                </a:cubicBezTo>
                <a:cubicBezTo>
                  <a:pt x="63" y="0"/>
                  <a:pt x="113" y="0"/>
                  <a:pt x="145" y="31"/>
                </a:cubicBezTo>
                <a:cubicBezTo>
                  <a:pt x="258" y="144"/>
                  <a:pt x="258" y="144"/>
                  <a:pt x="258" y="144"/>
                </a:cubicBezTo>
                <a:cubicBezTo>
                  <a:pt x="273" y="159"/>
                  <a:pt x="281" y="179"/>
                  <a:pt x="281" y="201"/>
                </a:cubicBezTo>
                <a:cubicBezTo>
                  <a:pt x="281" y="222"/>
                  <a:pt x="273" y="242"/>
                  <a:pt x="258" y="257"/>
                </a:cubicBezTo>
                <a:cubicBezTo>
                  <a:pt x="145" y="370"/>
                  <a:pt x="145" y="370"/>
                  <a:pt x="145" y="370"/>
                </a:cubicBezTo>
                <a:cubicBezTo>
                  <a:pt x="129" y="386"/>
                  <a:pt x="109" y="394"/>
                  <a:pt x="88" y="394"/>
                </a:cubicBezTo>
                <a:close/>
              </a:path>
            </a:pathLst>
          </a:custGeom>
          <a:gradFill>
            <a:gsLst>
              <a:gs pos="0">
                <a:schemeClr val="accent1"/>
              </a:gs>
              <a:gs pos="100000">
                <a:schemeClr val="accent3"/>
              </a:gs>
            </a:gsLst>
            <a:lin ang="30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8" name="TextBox 30">
            <a:extLst>
              <a:ext uri="{FF2B5EF4-FFF2-40B4-BE49-F238E27FC236}">
                <a16:creationId xmlns:a16="http://schemas.microsoft.com/office/drawing/2014/main" id="{EA8D3E60-78C8-1875-BA85-82102A468640}"/>
              </a:ext>
            </a:extLst>
          </p:cNvPr>
          <p:cNvSpPr txBox="1"/>
          <p:nvPr/>
        </p:nvSpPr>
        <p:spPr>
          <a:xfrm>
            <a:off x="1138907" y="1860550"/>
            <a:ext cx="8155982" cy="4580741"/>
          </a:xfrm>
          <a:prstGeom prst="rect">
            <a:avLst/>
          </a:prstGeom>
          <a:noFill/>
        </p:spPr>
        <p:txBody>
          <a:bodyPr wrap="square" rtlCol="0">
            <a:spAutoFit/>
          </a:bodyPr>
          <a:lstStyle/>
          <a:p>
            <a:pPr>
              <a:lnSpc>
                <a:spcPct val="250000"/>
              </a:lnSpc>
            </a:pPr>
            <a:r>
              <a:rPr lang="en-US" sz="2000" b="1" dirty="0">
                <a:latin typeface="+mj-lt"/>
              </a:rPr>
              <a:t>2D/3D data loss, leakage or tampering</a:t>
            </a:r>
          </a:p>
          <a:p>
            <a:pPr>
              <a:lnSpc>
                <a:spcPct val="250000"/>
              </a:lnSpc>
            </a:pPr>
            <a:r>
              <a:rPr lang="en-US" sz="2000" b="1" dirty="0">
                <a:latin typeface="+mj-lt"/>
              </a:rPr>
              <a:t>Encounter unauthorized access (such as malicious attacks)</a:t>
            </a:r>
          </a:p>
          <a:p>
            <a:pPr>
              <a:lnSpc>
                <a:spcPct val="250000"/>
              </a:lnSpc>
            </a:pPr>
            <a:r>
              <a:rPr lang="en-US" sz="2000" b="1" dirty="0">
                <a:latin typeface="+mj-lt"/>
              </a:rPr>
              <a:t>Service interruption (service unavailable)</a:t>
            </a:r>
          </a:p>
          <a:p>
            <a:pPr>
              <a:lnSpc>
                <a:spcPct val="250000"/>
              </a:lnSpc>
            </a:pPr>
            <a:r>
              <a:rPr lang="en-US" sz="2000" b="1" dirty="0">
                <a:latin typeface="+mj-lt"/>
              </a:rPr>
              <a:t>Legal and compliance risks (such as breaches of </a:t>
            </a:r>
            <a:r>
              <a:rPr lang="en-US" altLang="zh-CN" sz="2000" b="1" dirty="0"/>
              <a:t>GDPR -  </a:t>
            </a:r>
            <a:r>
              <a:rPr lang="en-US" sz="2000" b="1" dirty="0">
                <a:latin typeface="+mj-lt"/>
              </a:rPr>
              <a:t>EU’s General Data Protection Regulation)</a:t>
            </a:r>
          </a:p>
          <a:p>
            <a:pPr>
              <a:lnSpc>
                <a:spcPct val="250000"/>
              </a:lnSpc>
            </a:pPr>
            <a:r>
              <a:rPr lang="en-US" altLang="zh-CN" sz="2000" b="1" dirty="0">
                <a:latin typeface="+mj-lt"/>
              </a:rPr>
              <a:t>……</a:t>
            </a:r>
            <a:endParaRPr lang="en-US" sz="2000" b="1" dirty="0">
              <a:latin typeface="+mj-lt"/>
            </a:endParaRPr>
          </a:p>
        </p:txBody>
      </p:sp>
      <p:sp>
        <p:nvSpPr>
          <p:cNvPr id="9" name="Freeform 15">
            <a:extLst>
              <a:ext uri="{FF2B5EF4-FFF2-40B4-BE49-F238E27FC236}">
                <a16:creationId xmlns:a16="http://schemas.microsoft.com/office/drawing/2014/main" id="{1EC8AB2B-990A-9E60-BC78-73303297C182}"/>
              </a:ext>
            </a:extLst>
          </p:cNvPr>
          <p:cNvSpPr>
            <a:spLocks/>
          </p:cNvSpPr>
          <p:nvPr/>
        </p:nvSpPr>
        <p:spPr bwMode="auto">
          <a:xfrm>
            <a:off x="712905" y="3045841"/>
            <a:ext cx="145408" cy="203034"/>
          </a:xfrm>
          <a:custGeom>
            <a:avLst/>
            <a:gdLst>
              <a:gd name="T0" fmla="*/ 88 w 281"/>
              <a:gd name="T1" fmla="*/ 394 h 394"/>
              <a:gd name="T2" fmla="*/ 32 w 281"/>
              <a:gd name="T3" fmla="*/ 370 h 394"/>
              <a:gd name="T4" fmla="*/ 32 w 281"/>
              <a:gd name="T5" fmla="*/ 257 h 394"/>
              <a:gd name="T6" fmla="*/ 88 w 281"/>
              <a:gd name="T7" fmla="*/ 201 h 394"/>
              <a:gd name="T8" fmla="*/ 32 w 281"/>
              <a:gd name="T9" fmla="*/ 144 h 394"/>
              <a:gd name="T10" fmla="*/ 32 w 281"/>
              <a:gd name="T11" fmla="*/ 31 h 394"/>
              <a:gd name="T12" fmla="*/ 145 w 281"/>
              <a:gd name="T13" fmla="*/ 31 h 394"/>
              <a:gd name="T14" fmla="*/ 258 w 281"/>
              <a:gd name="T15" fmla="*/ 144 h 394"/>
              <a:gd name="T16" fmla="*/ 281 w 281"/>
              <a:gd name="T17" fmla="*/ 201 h 394"/>
              <a:gd name="T18" fmla="*/ 258 w 281"/>
              <a:gd name="T19" fmla="*/ 257 h 394"/>
              <a:gd name="T20" fmla="*/ 145 w 281"/>
              <a:gd name="T21" fmla="*/ 370 h 394"/>
              <a:gd name="T22" fmla="*/ 88 w 281"/>
              <a:gd name="T23" fmla="*/ 394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394">
                <a:moveTo>
                  <a:pt x="88" y="394"/>
                </a:moveTo>
                <a:cubicBezTo>
                  <a:pt x="68" y="394"/>
                  <a:pt x="47" y="386"/>
                  <a:pt x="32" y="370"/>
                </a:cubicBezTo>
                <a:cubicBezTo>
                  <a:pt x="0" y="339"/>
                  <a:pt x="0" y="289"/>
                  <a:pt x="32" y="257"/>
                </a:cubicBezTo>
                <a:cubicBezTo>
                  <a:pt x="88" y="201"/>
                  <a:pt x="88" y="201"/>
                  <a:pt x="88" y="201"/>
                </a:cubicBezTo>
                <a:cubicBezTo>
                  <a:pt x="32" y="144"/>
                  <a:pt x="32" y="144"/>
                  <a:pt x="32" y="144"/>
                </a:cubicBezTo>
                <a:cubicBezTo>
                  <a:pt x="0" y="113"/>
                  <a:pt x="0" y="62"/>
                  <a:pt x="32" y="31"/>
                </a:cubicBezTo>
                <a:cubicBezTo>
                  <a:pt x="63" y="0"/>
                  <a:pt x="113" y="0"/>
                  <a:pt x="145" y="31"/>
                </a:cubicBezTo>
                <a:cubicBezTo>
                  <a:pt x="258" y="144"/>
                  <a:pt x="258" y="144"/>
                  <a:pt x="258" y="144"/>
                </a:cubicBezTo>
                <a:cubicBezTo>
                  <a:pt x="273" y="159"/>
                  <a:pt x="281" y="179"/>
                  <a:pt x="281" y="201"/>
                </a:cubicBezTo>
                <a:cubicBezTo>
                  <a:pt x="281" y="222"/>
                  <a:pt x="273" y="242"/>
                  <a:pt x="258" y="257"/>
                </a:cubicBezTo>
                <a:cubicBezTo>
                  <a:pt x="145" y="370"/>
                  <a:pt x="145" y="370"/>
                  <a:pt x="145" y="370"/>
                </a:cubicBezTo>
                <a:cubicBezTo>
                  <a:pt x="129" y="386"/>
                  <a:pt x="109" y="394"/>
                  <a:pt x="88" y="394"/>
                </a:cubicBezTo>
                <a:close/>
              </a:path>
            </a:pathLst>
          </a:custGeom>
          <a:gradFill>
            <a:gsLst>
              <a:gs pos="0">
                <a:schemeClr val="accent1"/>
              </a:gs>
              <a:gs pos="100000">
                <a:schemeClr val="accent3"/>
              </a:gs>
            </a:gsLst>
            <a:lin ang="30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15">
            <a:extLst>
              <a:ext uri="{FF2B5EF4-FFF2-40B4-BE49-F238E27FC236}">
                <a16:creationId xmlns:a16="http://schemas.microsoft.com/office/drawing/2014/main" id="{ED5698C0-85C2-36D2-D7FB-6D7D32025F8B}"/>
              </a:ext>
            </a:extLst>
          </p:cNvPr>
          <p:cNvSpPr>
            <a:spLocks/>
          </p:cNvSpPr>
          <p:nvPr/>
        </p:nvSpPr>
        <p:spPr bwMode="auto">
          <a:xfrm>
            <a:off x="712905" y="3826374"/>
            <a:ext cx="145408" cy="203034"/>
          </a:xfrm>
          <a:custGeom>
            <a:avLst/>
            <a:gdLst>
              <a:gd name="T0" fmla="*/ 88 w 281"/>
              <a:gd name="T1" fmla="*/ 394 h 394"/>
              <a:gd name="T2" fmla="*/ 32 w 281"/>
              <a:gd name="T3" fmla="*/ 370 h 394"/>
              <a:gd name="T4" fmla="*/ 32 w 281"/>
              <a:gd name="T5" fmla="*/ 257 h 394"/>
              <a:gd name="T6" fmla="*/ 88 w 281"/>
              <a:gd name="T7" fmla="*/ 201 h 394"/>
              <a:gd name="T8" fmla="*/ 32 w 281"/>
              <a:gd name="T9" fmla="*/ 144 h 394"/>
              <a:gd name="T10" fmla="*/ 32 w 281"/>
              <a:gd name="T11" fmla="*/ 31 h 394"/>
              <a:gd name="T12" fmla="*/ 145 w 281"/>
              <a:gd name="T13" fmla="*/ 31 h 394"/>
              <a:gd name="T14" fmla="*/ 258 w 281"/>
              <a:gd name="T15" fmla="*/ 144 h 394"/>
              <a:gd name="T16" fmla="*/ 281 w 281"/>
              <a:gd name="T17" fmla="*/ 201 h 394"/>
              <a:gd name="T18" fmla="*/ 258 w 281"/>
              <a:gd name="T19" fmla="*/ 257 h 394"/>
              <a:gd name="T20" fmla="*/ 145 w 281"/>
              <a:gd name="T21" fmla="*/ 370 h 394"/>
              <a:gd name="T22" fmla="*/ 88 w 281"/>
              <a:gd name="T23" fmla="*/ 394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394">
                <a:moveTo>
                  <a:pt x="88" y="394"/>
                </a:moveTo>
                <a:cubicBezTo>
                  <a:pt x="68" y="394"/>
                  <a:pt x="47" y="386"/>
                  <a:pt x="32" y="370"/>
                </a:cubicBezTo>
                <a:cubicBezTo>
                  <a:pt x="0" y="339"/>
                  <a:pt x="0" y="289"/>
                  <a:pt x="32" y="257"/>
                </a:cubicBezTo>
                <a:cubicBezTo>
                  <a:pt x="88" y="201"/>
                  <a:pt x="88" y="201"/>
                  <a:pt x="88" y="201"/>
                </a:cubicBezTo>
                <a:cubicBezTo>
                  <a:pt x="32" y="144"/>
                  <a:pt x="32" y="144"/>
                  <a:pt x="32" y="144"/>
                </a:cubicBezTo>
                <a:cubicBezTo>
                  <a:pt x="0" y="113"/>
                  <a:pt x="0" y="62"/>
                  <a:pt x="32" y="31"/>
                </a:cubicBezTo>
                <a:cubicBezTo>
                  <a:pt x="63" y="0"/>
                  <a:pt x="113" y="0"/>
                  <a:pt x="145" y="31"/>
                </a:cubicBezTo>
                <a:cubicBezTo>
                  <a:pt x="258" y="144"/>
                  <a:pt x="258" y="144"/>
                  <a:pt x="258" y="144"/>
                </a:cubicBezTo>
                <a:cubicBezTo>
                  <a:pt x="273" y="159"/>
                  <a:pt x="281" y="179"/>
                  <a:pt x="281" y="201"/>
                </a:cubicBezTo>
                <a:cubicBezTo>
                  <a:pt x="281" y="222"/>
                  <a:pt x="273" y="242"/>
                  <a:pt x="258" y="257"/>
                </a:cubicBezTo>
                <a:cubicBezTo>
                  <a:pt x="145" y="370"/>
                  <a:pt x="145" y="370"/>
                  <a:pt x="145" y="370"/>
                </a:cubicBezTo>
                <a:cubicBezTo>
                  <a:pt x="129" y="386"/>
                  <a:pt x="109" y="394"/>
                  <a:pt x="88" y="394"/>
                </a:cubicBezTo>
                <a:close/>
              </a:path>
            </a:pathLst>
          </a:custGeom>
          <a:gradFill>
            <a:gsLst>
              <a:gs pos="0">
                <a:schemeClr val="accent1"/>
              </a:gs>
              <a:gs pos="100000">
                <a:schemeClr val="accent3"/>
              </a:gs>
            </a:gsLst>
            <a:lin ang="30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5">
            <a:extLst>
              <a:ext uri="{FF2B5EF4-FFF2-40B4-BE49-F238E27FC236}">
                <a16:creationId xmlns:a16="http://schemas.microsoft.com/office/drawing/2014/main" id="{2FA7C047-E800-CCFD-EA36-9AD31F7A3D8D}"/>
              </a:ext>
            </a:extLst>
          </p:cNvPr>
          <p:cNvSpPr>
            <a:spLocks/>
          </p:cNvSpPr>
          <p:nvPr/>
        </p:nvSpPr>
        <p:spPr bwMode="auto">
          <a:xfrm>
            <a:off x="712905" y="4571751"/>
            <a:ext cx="145408" cy="203034"/>
          </a:xfrm>
          <a:custGeom>
            <a:avLst/>
            <a:gdLst>
              <a:gd name="T0" fmla="*/ 88 w 281"/>
              <a:gd name="T1" fmla="*/ 394 h 394"/>
              <a:gd name="T2" fmla="*/ 32 w 281"/>
              <a:gd name="T3" fmla="*/ 370 h 394"/>
              <a:gd name="T4" fmla="*/ 32 w 281"/>
              <a:gd name="T5" fmla="*/ 257 h 394"/>
              <a:gd name="T6" fmla="*/ 88 w 281"/>
              <a:gd name="T7" fmla="*/ 201 h 394"/>
              <a:gd name="T8" fmla="*/ 32 w 281"/>
              <a:gd name="T9" fmla="*/ 144 h 394"/>
              <a:gd name="T10" fmla="*/ 32 w 281"/>
              <a:gd name="T11" fmla="*/ 31 h 394"/>
              <a:gd name="T12" fmla="*/ 145 w 281"/>
              <a:gd name="T13" fmla="*/ 31 h 394"/>
              <a:gd name="T14" fmla="*/ 258 w 281"/>
              <a:gd name="T15" fmla="*/ 144 h 394"/>
              <a:gd name="T16" fmla="*/ 281 w 281"/>
              <a:gd name="T17" fmla="*/ 201 h 394"/>
              <a:gd name="T18" fmla="*/ 258 w 281"/>
              <a:gd name="T19" fmla="*/ 257 h 394"/>
              <a:gd name="T20" fmla="*/ 145 w 281"/>
              <a:gd name="T21" fmla="*/ 370 h 394"/>
              <a:gd name="T22" fmla="*/ 88 w 281"/>
              <a:gd name="T23" fmla="*/ 394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394">
                <a:moveTo>
                  <a:pt x="88" y="394"/>
                </a:moveTo>
                <a:cubicBezTo>
                  <a:pt x="68" y="394"/>
                  <a:pt x="47" y="386"/>
                  <a:pt x="32" y="370"/>
                </a:cubicBezTo>
                <a:cubicBezTo>
                  <a:pt x="0" y="339"/>
                  <a:pt x="0" y="289"/>
                  <a:pt x="32" y="257"/>
                </a:cubicBezTo>
                <a:cubicBezTo>
                  <a:pt x="88" y="201"/>
                  <a:pt x="88" y="201"/>
                  <a:pt x="88" y="201"/>
                </a:cubicBezTo>
                <a:cubicBezTo>
                  <a:pt x="32" y="144"/>
                  <a:pt x="32" y="144"/>
                  <a:pt x="32" y="144"/>
                </a:cubicBezTo>
                <a:cubicBezTo>
                  <a:pt x="0" y="113"/>
                  <a:pt x="0" y="62"/>
                  <a:pt x="32" y="31"/>
                </a:cubicBezTo>
                <a:cubicBezTo>
                  <a:pt x="63" y="0"/>
                  <a:pt x="113" y="0"/>
                  <a:pt x="145" y="31"/>
                </a:cubicBezTo>
                <a:cubicBezTo>
                  <a:pt x="258" y="144"/>
                  <a:pt x="258" y="144"/>
                  <a:pt x="258" y="144"/>
                </a:cubicBezTo>
                <a:cubicBezTo>
                  <a:pt x="273" y="159"/>
                  <a:pt x="281" y="179"/>
                  <a:pt x="281" y="201"/>
                </a:cubicBezTo>
                <a:cubicBezTo>
                  <a:pt x="281" y="222"/>
                  <a:pt x="273" y="242"/>
                  <a:pt x="258" y="257"/>
                </a:cubicBezTo>
                <a:cubicBezTo>
                  <a:pt x="145" y="370"/>
                  <a:pt x="145" y="370"/>
                  <a:pt x="145" y="370"/>
                </a:cubicBezTo>
                <a:cubicBezTo>
                  <a:pt x="129" y="386"/>
                  <a:pt x="109" y="394"/>
                  <a:pt x="88" y="394"/>
                </a:cubicBezTo>
                <a:close/>
              </a:path>
            </a:pathLst>
          </a:custGeom>
          <a:gradFill>
            <a:gsLst>
              <a:gs pos="0">
                <a:schemeClr val="accent1"/>
              </a:gs>
              <a:gs pos="100000">
                <a:schemeClr val="accent3"/>
              </a:gs>
            </a:gsLst>
            <a:lin ang="30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5">
            <a:extLst>
              <a:ext uri="{FF2B5EF4-FFF2-40B4-BE49-F238E27FC236}">
                <a16:creationId xmlns:a16="http://schemas.microsoft.com/office/drawing/2014/main" id="{62773B28-4EFF-55D0-323A-27F28899CF55}"/>
              </a:ext>
            </a:extLst>
          </p:cNvPr>
          <p:cNvSpPr>
            <a:spLocks/>
          </p:cNvSpPr>
          <p:nvPr/>
        </p:nvSpPr>
        <p:spPr bwMode="auto">
          <a:xfrm>
            <a:off x="712905" y="6146551"/>
            <a:ext cx="145408" cy="203034"/>
          </a:xfrm>
          <a:custGeom>
            <a:avLst/>
            <a:gdLst>
              <a:gd name="T0" fmla="*/ 88 w 281"/>
              <a:gd name="T1" fmla="*/ 394 h 394"/>
              <a:gd name="T2" fmla="*/ 32 w 281"/>
              <a:gd name="T3" fmla="*/ 370 h 394"/>
              <a:gd name="T4" fmla="*/ 32 w 281"/>
              <a:gd name="T5" fmla="*/ 257 h 394"/>
              <a:gd name="T6" fmla="*/ 88 w 281"/>
              <a:gd name="T7" fmla="*/ 201 h 394"/>
              <a:gd name="T8" fmla="*/ 32 w 281"/>
              <a:gd name="T9" fmla="*/ 144 h 394"/>
              <a:gd name="T10" fmla="*/ 32 w 281"/>
              <a:gd name="T11" fmla="*/ 31 h 394"/>
              <a:gd name="T12" fmla="*/ 145 w 281"/>
              <a:gd name="T13" fmla="*/ 31 h 394"/>
              <a:gd name="T14" fmla="*/ 258 w 281"/>
              <a:gd name="T15" fmla="*/ 144 h 394"/>
              <a:gd name="T16" fmla="*/ 281 w 281"/>
              <a:gd name="T17" fmla="*/ 201 h 394"/>
              <a:gd name="T18" fmla="*/ 258 w 281"/>
              <a:gd name="T19" fmla="*/ 257 h 394"/>
              <a:gd name="T20" fmla="*/ 145 w 281"/>
              <a:gd name="T21" fmla="*/ 370 h 394"/>
              <a:gd name="T22" fmla="*/ 88 w 281"/>
              <a:gd name="T23" fmla="*/ 394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394">
                <a:moveTo>
                  <a:pt x="88" y="394"/>
                </a:moveTo>
                <a:cubicBezTo>
                  <a:pt x="68" y="394"/>
                  <a:pt x="47" y="386"/>
                  <a:pt x="32" y="370"/>
                </a:cubicBezTo>
                <a:cubicBezTo>
                  <a:pt x="0" y="339"/>
                  <a:pt x="0" y="289"/>
                  <a:pt x="32" y="257"/>
                </a:cubicBezTo>
                <a:cubicBezTo>
                  <a:pt x="88" y="201"/>
                  <a:pt x="88" y="201"/>
                  <a:pt x="88" y="201"/>
                </a:cubicBezTo>
                <a:cubicBezTo>
                  <a:pt x="32" y="144"/>
                  <a:pt x="32" y="144"/>
                  <a:pt x="32" y="144"/>
                </a:cubicBezTo>
                <a:cubicBezTo>
                  <a:pt x="0" y="113"/>
                  <a:pt x="0" y="62"/>
                  <a:pt x="32" y="31"/>
                </a:cubicBezTo>
                <a:cubicBezTo>
                  <a:pt x="63" y="0"/>
                  <a:pt x="113" y="0"/>
                  <a:pt x="145" y="31"/>
                </a:cubicBezTo>
                <a:cubicBezTo>
                  <a:pt x="258" y="144"/>
                  <a:pt x="258" y="144"/>
                  <a:pt x="258" y="144"/>
                </a:cubicBezTo>
                <a:cubicBezTo>
                  <a:pt x="273" y="159"/>
                  <a:pt x="281" y="179"/>
                  <a:pt x="281" y="201"/>
                </a:cubicBezTo>
                <a:cubicBezTo>
                  <a:pt x="281" y="222"/>
                  <a:pt x="273" y="242"/>
                  <a:pt x="258" y="257"/>
                </a:cubicBezTo>
                <a:cubicBezTo>
                  <a:pt x="145" y="370"/>
                  <a:pt x="145" y="370"/>
                  <a:pt x="145" y="370"/>
                </a:cubicBezTo>
                <a:cubicBezTo>
                  <a:pt x="129" y="386"/>
                  <a:pt x="109" y="394"/>
                  <a:pt x="88" y="394"/>
                </a:cubicBezTo>
                <a:close/>
              </a:path>
            </a:pathLst>
          </a:custGeom>
          <a:gradFill>
            <a:gsLst>
              <a:gs pos="0">
                <a:schemeClr val="accent1"/>
              </a:gs>
              <a:gs pos="100000">
                <a:schemeClr val="accent3"/>
              </a:gs>
            </a:gsLst>
            <a:lin ang="3000000" scaled="0"/>
          </a:gra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29699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40000" decel="4000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 grpId="0"/>
      <p:bldP spid="7" grpId="0" animBg="1"/>
      <p:bldP spid="8" grpId="0"/>
      <p:bldP spid="9" grpId="0" animBg="1"/>
      <p:bldP spid="10" grpId="0" animBg="1"/>
      <p:bldP spid="11"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80FC02-9162-4032-8711-0649AA70FE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123" y="2440647"/>
            <a:ext cx="5701549" cy="3492384"/>
          </a:xfrm>
          <a:prstGeom prst="rect">
            <a:avLst/>
          </a:prstGeom>
        </p:spPr>
      </p:pic>
      <p:sp>
        <p:nvSpPr>
          <p:cNvPr id="2" name="Text Placeholder 1">
            <a:extLst>
              <a:ext uri="{FF2B5EF4-FFF2-40B4-BE49-F238E27FC236}">
                <a16:creationId xmlns:a16="http://schemas.microsoft.com/office/drawing/2014/main" id="{FC91640F-CE4E-4BAF-BCC3-7C913203C258}"/>
              </a:ext>
            </a:extLst>
          </p:cNvPr>
          <p:cNvSpPr>
            <a:spLocks noGrp="1"/>
          </p:cNvSpPr>
          <p:nvPr>
            <p:ph type="body" sz="quarter" idx="12"/>
          </p:nvPr>
        </p:nvSpPr>
        <p:spPr>
          <a:xfrm>
            <a:off x="132390" y="371301"/>
            <a:ext cx="11005510" cy="825329"/>
          </a:xfrm>
        </p:spPr>
        <p:txBody>
          <a:bodyPr/>
          <a:lstStyle/>
          <a:p>
            <a:pPr algn="l"/>
            <a:r>
              <a:rPr lang="en-US" altLang="zh-CN" dirty="0"/>
              <a:t>Data Security of 3D Reconstruction</a:t>
            </a:r>
            <a:endParaRPr lang="zh-CN" altLang="en-US" dirty="0"/>
          </a:p>
        </p:txBody>
      </p:sp>
      <p:pic>
        <p:nvPicPr>
          <p:cNvPr id="8" name="图片占位符 7" descr="手里拿着绿色的屏幕&#10;&#10;中度可信度描述已自动生成">
            <a:extLst>
              <a:ext uri="{FF2B5EF4-FFF2-40B4-BE49-F238E27FC236}">
                <a16:creationId xmlns:a16="http://schemas.microsoft.com/office/drawing/2014/main" id="{7F14F958-9B99-41B5-515E-2BB24191BDEF}"/>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t="7026" b="7026"/>
          <a:stretch>
            <a:fillRect/>
          </a:stretch>
        </p:blipFill>
        <p:spPr>
          <a:xfrm>
            <a:off x="470653" y="2621779"/>
            <a:ext cx="4554970" cy="2936160"/>
          </a:xfrm>
        </p:spPr>
      </p:pic>
      <p:sp>
        <p:nvSpPr>
          <p:cNvPr id="3" name="Text Placeholder 4">
            <a:extLst>
              <a:ext uri="{FF2B5EF4-FFF2-40B4-BE49-F238E27FC236}">
                <a16:creationId xmlns:a16="http://schemas.microsoft.com/office/drawing/2014/main" id="{77CED866-9F68-82E9-931B-CFD033307A1F}"/>
              </a:ext>
            </a:extLst>
          </p:cNvPr>
          <p:cNvSpPr txBox="1">
            <a:spLocks/>
          </p:cNvSpPr>
          <p:nvPr/>
        </p:nvSpPr>
        <p:spPr>
          <a:xfrm>
            <a:off x="1288335" y="1327891"/>
            <a:ext cx="3469962" cy="46166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my research:</a:t>
            </a:r>
          </a:p>
        </p:txBody>
      </p:sp>
      <p:sp>
        <p:nvSpPr>
          <p:cNvPr id="6" name="Freeform 16">
            <a:extLst>
              <a:ext uri="{FF2B5EF4-FFF2-40B4-BE49-F238E27FC236}">
                <a16:creationId xmlns:a16="http://schemas.microsoft.com/office/drawing/2014/main" id="{42C254F0-9529-4554-3111-D69C4B193B02}"/>
              </a:ext>
            </a:extLst>
          </p:cNvPr>
          <p:cNvSpPr>
            <a:spLocks noEditPoints="1"/>
          </p:cNvSpPr>
          <p:nvPr/>
        </p:nvSpPr>
        <p:spPr bwMode="auto">
          <a:xfrm>
            <a:off x="559552" y="1329263"/>
            <a:ext cx="586660" cy="472122"/>
          </a:xfrm>
          <a:custGeom>
            <a:avLst/>
            <a:gdLst>
              <a:gd name="T0" fmla="*/ 116 w 119"/>
              <a:gd name="T1" fmla="*/ 32 h 95"/>
              <a:gd name="T2" fmla="*/ 116 w 119"/>
              <a:gd name="T3" fmla="*/ 32 h 95"/>
              <a:gd name="T4" fmla="*/ 3 w 119"/>
              <a:gd name="T5" fmla="*/ 0 h 95"/>
              <a:gd name="T6" fmla="*/ 2 w 119"/>
              <a:gd name="T7" fmla="*/ 0 h 95"/>
              <a:gd name="T8" fmla="*/ 0 w 119"/>
              <a:gd name="T9" fmla="*/ 1 h 95"/>
              <a:gd name="T10" fmla="*/ 1 w 119"/>
              <a:gd name="T11" fmla="*/ 2 h 95"/>
              <a:gd name="T12" fmla="*/ 1 w 119"/>
              <a:gd name="T13" fmla="*/ 2 h 95"/>
              <a:gd name="T14" fmla="*/ 1 w 119"/>
              <a:gd name="T15" fmla="*/ 2 h 95"/>
              <a:gd name="T16" fmla="*/ 36 w 119"/>
              <a:gd name="T17" fmla="*/ 92 h 95"/>
              <a:gd name="T18" fmla="*/ 36 w 119"/>
              <a:gd name="T19" fmla="*/ 92 h 95"/>
              <a:gd name="T20" fmla="*/ 40 w 119"/>
              <a:gd name="T21" fmla="*/ 93 h 95"/>
              <a:gd name="T22" fmla="*/ 70 w 119"/>
              <a:gd name="T23" fmla="*/ 70 h 95"/>
              <a:gd name="T24" fmla="*/ 91 w 119"/>
              <a:gd name="T25" fmla="*/ 82 h 95"/>
              <a:gd name="T26" fmla="*/ 91 w 119"/>
              <a:gd name="T27" fmla="*/ 82 h 95"/>
              <a:gd name="T28" fmla="*/ 93 w 119"/>
              <a:gd name="T29" fmla="*/ 82 h 95"/>
              <a:gd name="T30" fmla="*/ 92 w 119"/>
              <a:gd name="T31" fmla="*/ 53 h 95"/>
              <a:gd name="T32" fmla="*/ 117 w 119"/>
              <a:gd name="T33" fmla="*/ 34 h 95"/>
              <a:gd name="T34" fmla="*/ 117 w 119"/>
              <a:gd name="T35" fmla="*/ 34 h 95"/>
              <a:gd name="T36" fmla="*/ 116 w 119"/>
              <a:gd name="T37" fmla="*/ 32 h 95"/>
              <a:gd name="T38" fmla="*/ 83 w 119"/>
              <a:gd name="T39" fmla="*/ 66 h 95"/>
              <a:gd name="T40" fmla="*/ 67 w 119"/>
              <a:gd name="T41" fmla="*/ 57 h 95"/>
              <a:gd name="T42" fmla="*/ 7 w 119"/>
              <a:gd name="T43" fmla="*/ 7 h 95"/>
              <a:gd name="T44" fmla="*/ 83 w 119"/>
              <a:gd name="T45" fmla="*/ 46 h 95"/>
              <a:gd name="T46" fmla="*/ 83 w 119"/>
              <a:gd name="T47" fmla="*/ 6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9" h="95">
                <a:moveTo>
                  <a:pt x="116" y="32"/>
                </a:moveTo>
                <a:cubicBezTo>
                  <a:pt x="116" y="32"/>
                  <a:pt x="116" y="32"/>
                  <a:pt x="116" y="32"/>
                </a:cubicBezTo>
                <a:cubicBezTo>
                  <a:pt x="3" y="0"/>
                  <a:pt x="3" y="0"/>
                  <a:pt x="3" y="0"/>
                </a:cubicBezTo>
                <a:cubicBezTo>
                  <a:pt x="2" y="0"/>
                  <a:pt x="2" y="0"/>
                  <a:pt x="2" y="0"/>
                </a:cubicBezTo>
                <a:cubicBezTo>
                  <a:pt x="0" y="0"/>
                  <a:pt x="0" y="0"/>
                  <a:pt x="0" y="1"/>
                </a:cubicBezTo>
                <a:cubicBezTo>
                  <a:pt x="1" y="2"/>
                  <a:pt x="1" y="2"/>
                  <a:pt x="1" y="2"/>
                </a:cubicBezTo>
                <a:cubicBezTo>
                  <a:pt x="1" y="2"/>
                  <a:pt x="1" y="2"/>
                  <a:pt x="1" y="2"/>
                </a:cubicBezTo>
                <a:cubicBezTo>
                  <a:pt x="1" y="2"/>
                  <a:pt x="1" y="2"/>
                  <a:pt x="1" y="2"/>
                </a:cubicBezTo>
                <a:cubicBezTo>
                  <a:pt x="36" y="92"/>
                  <a:pt x="36" y="92"/>
                  <a:pt x="36" y="92"/>
                </a:cubicBezTo>
                <a:cubicBezTo>
                  <a:pt x="36" y="92"/>
                  <a:pt x="36" y="92"/>
                  <a:pt x="36" y="92"/>
                </a:cubicBezTo>
                <a:cubicBezTo>
                  <a:pt x="36" y="92"/>
                  <a:pt x="37" y="95"/>
                  <a:pt x="40" y="93"/>
                </a:cubicBezTo>
                <a:cubicBezTo>
                  <a:pt x="70" y="70"/>
                  <a:pt x="70" y="70"/>
                  <a:pt x="70" y="70"/>
                </a:cubicBezTo>
                <a:cubicBezTo>
                  <a:pt x="91" y="82"/>
                  <a:pt x="91" y="82"/>
                  <a:pt x="91" y="82"/>
                </a:cubicBezTo>
                <a:cubicBezTo>
                  <a:pt x="91" y="82"/>
                  <a:pt x="91" y="82"/>
                  <a:pt x="91" y="82"/>
                </a:cubicBezTo>
                <a:cubicBezTo>
                  <a:pt x="91" y="82"/>
                  <a:pt x="93" y="84"/>
                  <a:pt x="93" y="82"/>
                </a:cubicBezTo>
                <a:cubicBezTo>
                  <a:pt x="92" y="53"/>
                  <a:pt x="92" y="53"/>
                  <a:pt x="92" y="53"/>
                </a:cubicBezTo>
                <a:cubicBezTo>
                  <a:pt x="117" y="34"/>
                  <a:pt x="117" y="34"/>
                  <a:pt x="117" y="34"/>
                </a:cubicBezTo>
                <a:cubicBezTo>
                  <a:pt x="117" y="34"/>
                  <a:pt x="117" y="34"/>
                  <a:pt x="117" y="34"/>
                </a:cubicBezTo>
                <a:cubicBezTo>
                  <a:pt x="119" y="32"/>
                  <a:pt x="116" y="32"/>
                  <a:pt x="116" y="32"/>
                </a:cubicBezTo>
                <a:close/>
                <a:moveTo>
                  <a:pt x="83" y="66"/>
                </a:moveTo>
                <a:cubicBezTo>
                  <a:pt x="67" y="57"/>
                  <a:pt x="67" y="57"/>
                  <a:pt x="67" y="57"/>
                </a:cubicBezTo>
                <a:cubicBezTo>
                  <a:pt x="7" y="7"/>
                  <a:pt x="7" y="7"/>
                  <a:pt x="7" y="7"/>
                </a:cubicBezTo>
                <a:cubicBezTo>
                  <a:pt x="83" y="46"/>
                  <a:pt x="83" y="46"/>
                  <a:pt x="83" y="46"/>
                </a:cubicBezTo>
                <a:lnTo>
                  <a:pt x="83" y="66"/>
                </a:lnTo>
                <a:close/>
              </a:path>
            </a:pathLst>
          </a:custGeom>
          <a:gradFill>
            <a:gsLst>
              <a:gs pos="0">
                <a:schemeClr val="accent1"/>
              </a:gs>
              <a:gs pos="100000">
                <a:schemeClr val="accent2"/>
              </a:gs>
            </a:gsLst>
            <a:lin ang="30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9" name="TextBox 30">
            <a:extLst>
              <a:ext uri="{FF2B5EF4-FFF2-40B4-BE49-F238E27FC236}">
                <a16:creationId xmlns:a16="http://schemas.microsoft.com/office/drawing/2014/main" id="{E41CFFBA-CB97-8400-E483-CDD54FA0A634}"/>
              </a:ext>
            </a:extLst>
          </p:cNvPr>
          <p:cNvSpPr txBox="1"/>
          <p:nvPr/>
        </p:nvSpPr>
        <p:spPr>
          <a:xfrm>
            <a:off x="6632575" y="1932647"/>
            <a:ext cx="5892797" cy="4401205"/>
          </a:xfrm>
          <a:prstGeom prst="rect">
            <a:avLst/>
          </a:prstGeom>
          <a:noFill/>
        </p:spPr>
        <p:txBody>
          <a:bodyPr wrap="square" rtlCol="0">
            <a:spAutoFit/>
          </a:bodyPr>
          <a:lstStyle/>
          <a:p>
            <a:r>
              <a:rPr lang="en-US" sz="2000" dirty="0">
                <a:latin typeface="+mj-lt"/>
              </a:rPr>
              <a:t>Regular </a:t>
            </a:r>
            <a:r>
              <a:rPr lang="en-US" sz="2000" b="1" dirty="0">
                <a:latin typeface="+mj-lt"/>
              </a:rPr>
              <a:t>data backup </a:t>
            </a:r>
            <a:r>
              <a:rPr lang="en-US" sz="2000" dirty="0">
                <a:latin typeface="+mj-lt"/>
              </a:rPr>
              <a:t>(backup to the R drive of Curtin University if possible)</a:t>
            </a:r>
          </a:p>
          <a:p>
            <a:endParaRPr lang="en-US" sz="2000" dirty="0">
              <a:latin typeface="+mj-lt"/>
            </a:endParaRPr>
          </a:p>
          <a:p>
            <a:endParaRPr lang="en-US" sz="2000" b="1" dirty="0">
              <a:latin typeface="+mj-lt"/>
            </a:endParaRPr>
          </a:p>
          <a:p>
            <a:r>
              <a:rPr lang="en-US" sz="2000" dirty="0">
                <a:latin typeface="+mj-lt"/>
              </a:rPr>
              <a:t>Implement </a:t>
            </a:r>
            <a:r>
              <a:rPr lang="en-US" sz="2000" b="1" dirty="0">
                <a:latin typeface="+mj-lt"/>
              </a:rPr>
              <a:t>access control </a:t>
            </a:r>
            <a:r>
              <a:rPr lang="en-US" sz="2000" dirty="0">
                <a:latin typeface="+mj-lt"/>
              </a:rPr>
              <a:t>policies (only authorized users can access research data)</a:t>
            </a:r>
          </a:p>
          <a:p>
            <a:endParaRPr lang="en-US" sz="2000" b="1" dirty="0">
              <a:latin typeface="+mj-lt"/>
            </a:endParaRPr>
          </a:p>
          <a:p>
            <a:endParaRPr lang="en-US" sz="2000" b="1" dirty="0">
              <a:latin typeface="+mj-lt"/>
            </a:endParaRPr>
          </a:p>
          <a:p>
            <a:r>
              <a:rPr lang="en-US" sz="2000" dirty="0">
                <a:latin typeface="+mj-lt"/>
              </a:rPr>
              <a:t>Perform </a:t>
            </a:r>
            <a:r>
              <a:rPr lang="en-US" sz="2000" b="1" dirty="0">
                <a:latin typeface="+mj-lt"/>
              </a:rPr>
              <a:t>version control </a:t>
            </a:r>
            <a:r>
              <a:rPr lang="en-US" sz="2000" dirty="0">
                <a:latin typeface="+mj-lt"/>
              </a:rPr>
              <a:t>on the code so that the previous version can be quickly activated after discovering problems that cannot be solved</a:t>
            </a:r>
          </a:p>
          <a:p>
            <a:endParaRPr lang="en-US" sz="2000" b="1" dirty="0">
              <a:latin typeface="+mj-lt"/>
            </a:endParaRPr>
          </a:p>
          <a:p>
            <a:endParaRPr lang="en-US" sz="2000" b="1" dirty="0">
              <a:latin typeface="+mj-lt"/>
            </a:endParaRPr>
          </a:p>
          <a:p>
            <a:r>
              <a:rPr lang="en-US" sz="2000" dirty="0">
                <a:latin typeface="+mj-lt"/>
              </a:rPr>
              <a:t>Follow ethical principles, laws and regulations</a:t>
            </a:r>
          </a:p>
        </p:txBody>
      </p:sp>
      <p:sp>
        <p:nvSpPr>
          <p:cNvPr id="10" name="Rectangle: Rounded Corners 31">
            <a:extLst>
              <a:ext uri="{FF2B5EF4-FFF2-40B4-BE49-F238E27FC236}">
                <a16:creationId xmlns:a16="http://schemas.microsoft.com/office/drawing/2014/main" id="{40D929A3-0794-3EE0-BF33-7EAF4EB4C54D}"/>
              </a:ext>
            </a:extLst>
          </p:cNvPr>
          <p:cNvSpPr/>
          <p:nvPr/>
        </p:nvSpPr>
        <p:spPr>
          <a:xfrm>
            <a:off x="5798740" y="1873707"/>
            <a:ext cx="707886" cy="707886"/>
          </a:xfrm>
          <a:prstGeom prst="roundRect">
            <a:avLst>
              <a:gd name="adj" fmla="val 6469"/>
            </a:avLst>
          </a:prstGeom>
          <a:gradFill>
            <a:gsLst>
              <a:gs pos="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27">
            <a:extLst>
              <a:ext uri="{FF2B5EF4-FFF2-40B4-BE49-F238E27FC236}">
                <a16:creationId xmlns:a16="http://schemas.microsoft.com/office/drawing/2014/main" id="{4603AD3A-9E78-AE22-7FFF-0FAB8D809608}"/>
              </a:ext>
            </a:extLst>
          </p:cNvPr>
          <p:cNvSpPr txBox="1"/>
          <p:nvPr/>
        </p:nvSpPr>
        <p:spPr>
          <a:xfrm>
            <a:off x="5798740" y="2042984"/>
            <a:ext cx="682924" cy="369332"/>
          </a:xfrm>
          <a:prstGeom prst="rect">
            <a:avLst/>
          </a:prstGeom>
          <a:noFill/>
        </p:spPr>
        <p:txBody>
          <a:bodyPr wrap="square" rtlCol="0">
            <a:spAutoFit/>
          </a:bodyPr>
          <a:lstStyle/>
          <a:p>
            <a:pPr algn="ctr"/>
            <a:r>
              <a:rPr lang="en-US" b="1" dirty="0">
                <a:solidFill>
                  <a:schemeClr val="bg2"/>
                </a:solidFill>
              </a:rPr>
              <a:t>01</a:t>
            </a:r>
          </a:p>
        </p:txBody>
      </p:sp>
      <p:sp>
        <p:nvSpPr>
          <p:cNvPr id="12" name="Rectangle: Rounded Corners 47">
            <a:extLst>
              <a:ext uri="{FF2B5EF4-FFF2-40B4-BE49-F238E27FC236}">
                <a16:creationId xmlns:a16="http://schemas.microsoft.com/office/drawing/2014/main" id="{806D1365-FB62-A97E-934B-939D710C5529}"/>
              </a:ext>
            </a:extLst>
          </p:cNvPr>
          <p:cNvSpPr/>
          <p:nvPr/>
        </p:nvSpPr>
        <p:spPr>
          <a:xfrm>
            <a:off x="5798740" y="3173909"/>
            <a:ext cx="707886" cy="707886"/>
          </a:xfrm>
          <a:prstGeom prst="roundRect">
            <a:avLst>
              <a:gd name="adj" fmla="val 6469"/>
            </a:avLst>
          </a:prstGeom>
          <a:gradFill>
            <a:gsLst>
              <a:gs pos="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48">
            <a:extLst>
              <a:ext uri="{FF2B5EF4-FFF2-40B4-BE49-F238E27FC236}">
                <a16:creationId xmlns:a16="http://schemas.microsoft.com/office/drawing/2014/main" id="{57EB33E9-FCFC-1D1F-229D-039A37FEB92D}"/>
              </a:ext>
            </a:extLst>
          </p:cNvPr>
          <p:cNvSpPr txBox="1"/>
          <p:nvPr/>
        </p:nvSpPr>
        <p:spPr>
          <a:xfrm>
            <a:off x="5798740" y="3343186"/>
            <a:ext cx="682924" cy="369332"/>
          </a:xfrm>
          <a:prstGeom prst="rect">
            <a:avLst/>
          </a:prstGeom>
          <a:noFill/>
        </p:spPr>
        <p:txBody>
          <a:bodyPr wrap="square" rtlCol="0">
            <a:spAutoFit/>
          </a:bodyPr>
          <a:lstStyle/>
          <a:p>
            <a:pPr algn="ctr"/>
            <a:r>
              <a:rPr lang="en-US" b="1" dirty="0">
                <a:solidFill>
                  <a:schemeClr val="bg2"/>
                </a:solidFill>
              </a:rPr>
              <a:t>02</a:t>
            </a:r>
          </a:p>
        </p:txBody>
      </p:sp>
      <p:sp>
        <p:nvSpPr>
          <p:cNvPr id="21" name="Rectangle: Rounded Corners 52">
            <a:extLst>
              <a:ext uri="{FF2B5EF4-FFF2-40B4-BE49-F238E27FC236}">
                <a16:creationId xmlns:a16="http://schemas.microsoft.com/office/drawing/2014/main" id="{AB747FB5-F026-C030-6E99-E00BA71CE906}"/>
              </a:ext>
            </a:extLst>
          </p:cNvPr>
          <p:cNvSpPr/>
          <p:nvPr/>
        </p:nvSpPr>
        <p:spPr>
          <a:xfrm>
            <a:off x="5798740" y="4521864"/>
            <a:ext cx="707886" cy="707886"/>
          </a:xfrm>
          <a:prstGeom prst="roundRect">
            <a:avLst>
              <a:gd name="adj" fmla="val 6469"/>
            </a:avLst>
          </a:prstGeom>
          <a:gradFill>
            <a:gsLst>
              <a:gs pos="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53">
            <a:extLst>
              <a:ext uri="{FF2B5EF4-FFF2-40B4-BE49-F238E27FC236}">
                <a16:creationId xmlns:a16="http://schemas.microsoft.com/office/drawing/2014/main" id="{CBBF9B5F-2339-491A-1425-65612AE8B6F2}"/>
              </a:ext>
            </a:extLst>
          </p:cNvPr>
          <p:cNvSpPr txBox="1"/>
          <p:nvPr/>
        </p:nvSpPr>
        <p:spPr>
          <a:xfrm>
            <a:off x="5798740" y="4691141"/>
            <a:ext cx="682924" cy="369332"/>
          </a:xfrm>
          <a:prstGeom prst="rect">
            <a:avLst/>
          </a:prstGeom>
          <a:noFill/>
        </p:spPr>
        <p:txBody>
          <a:bodyPr wrap="square" rtlCol="0">
            <a:spAutoFit/>
          </a:bodyPr>
          <a:lstStyle/>
          <a:p>
            <a:pPr algn="ctr"/>
            <a:r>
              <a:rPr lang="en-US" b="1" dirty="0">
                <a:solidFill>
                  <a:schemeClr val="bg2"/>
                </a:solidFill>
              </a:rPr>
              <a:t>03</a:t>
            </a:r>
          </a:p>
        </p:txBody>
      </p:sp>
      <p:sp>
        <p:nvSpPr>
          <p:cNvPr id="26" name="Rectangle: Rounded Corners 52">
            <a:extLst>
              <a:ext uri="{FF2B5EF4-FFF2-40B4-BE49-F238E27FC236}">
                <a16:creationId xmlns:a16="http://schemas.microsoft.com/office/drawing/2014/main" id="{0F0D17D6-BE41-2D5D-2422-B84165DECD67}"/>
              </a:ext>
            </a:extLst>
          </p:cNvPr>
          <p:cNvSpPr/>
          <p:nvPr/>
        </p:nvSpPr>
        <p:spPr>
          <a:xfrm>
            <a:off x="5778867" y="5745173"/>
            <a:ext cx="707886" cy="707886"/>
          </a:xfrm>
          <a:prstGeom prst="roundRect">
            <a:avLst>
              <a:gd name="adj" fmla="val 6469"/>
            </a:avLst>
          </a:prstGeom>
          <a:gradFill>
            <a:gsLst>
              <a:gs pos="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53">
            <a:extLst>
              <a:ext uri="{FF2B5EF4-FFF2-40B4-BE49-F238E27FC236}">
                <a16:creationId xmlns:a16="http://schemas.microsoft.com/office/drawing/2014/main" id="{9801A33D-C56F-5074-DCD2-652E2499C85E}"/>
              </a:ext>
            </a:extLst>
          </p:cNvPr>
          <p:cNvSpPr txBox="1"/>
          <p:nvPr/>
        </p:nvSpPr>
        <p:spPr>
          <a:xfrm>
            <a:off x="5778867" y="5914450"/>
            <a:ext cx="682924" cy="369332"/>
          </a:xfrm>
          <a:prstGeom prst="rect">
            <a:avLst/>
          </a:prstGeom>
          <a:noFill/>
        </p:spPr>
        <p:txBody>
          <a:bodyPr wrap="square" rtlCol="0">
            <a:spAutoFit/>
          </a:bodyPr>
          <a:lstStyle/>
          <a:p>
            <a:pPr algn="ctr"/>
            <a:r>
              <a:rPr lang="en-US" b="1" dirty="0">
                <a:solidFill>
                  <a:schemeClr val="bg2"/>
                </a:solidFill>
              </a:rPr>
              <a:t>04</a:t>
            </a:r>
          </a:p>
        </p:txBody>
      </p:sp>
    </p:spTree>
    <p:extLst>
      <p:ext uri="{BB962C8B-B14F-4D97-AF65-F5344CB8AC3E}">
        <p14:creationId xmlns:p14="http://schemas.microsoft.com/office/powerpoint/2010/main" val="1736413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40000" decel="4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accel="40000" decel="40000" fill="hold" grpId="0" nodeType="with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 calcmode="lin" valueType="num">
                                      <p:cBhvr additive="base">
                                        <p:cTn id="11"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2">
                                            <p:txEl>
                                              <p:pRg st="0" end="0"/>
                                            </p:txEl>
                                          </p:spTgt>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2" presetClass="entr" presetSubtype="2" accel="40000" decel="4000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1000" fill="hold"/>
                                        <p:tgtEl>
                                          <p:spTgt spid="10"/>
                                        </p:tgtEl>
                                        <p:attrNameLst>
                                          <p:attrName>ppt_x</p:attrName>
                                        </p:attrNameLst>
                                      </p:cBhvr>
                                      <p:tavLst>
                                        <p:tav tm="0">
                                          <p:val>
                                            <p:strVal val="1+#ppt_w/2"/>
                                          </p:val>
                                        </p:tav>
                                        <p:tav tm="100000">
                                          <p:val>
                                            <p:strVal val="#ppt_x"/>
                                          </p:val>
                                        </p:tav>
                                      </p:tavLst>
                                    </p:anim>
                                    <p:anim calcmode="lin" valueType="num">
                                      <p:cBhvr additive="base">
                                        <p:cTn id="25" dur="100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2" accel="40000" decel="4000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1000" fill="hold"/>
                                        <p:tgtEl>
                                          <p:spTgt spid="11"/>
                                        </p:tgtEl>
                                        <p:attrNameLst>
                                          <p:attrName>ppt_x</p:attrName>
                                        </p:attrNameLst>
                                      </p:cBhvr>
                                      <p:tavLst>
                                        <p:tav tm="0">
                                          <p:val>
                                            <p:strVal val="1+#ppt_w/2"/>
                                          </p:val>
                                        </p:tav>
                                        <p:tav tm="100000">
                                          <p:val>
                                            <p:strVal val="#ppt_x"/>
                                          </p:val>
                                        </p:tav>
                                      </p:tavLst>
                                    </p:anim>
                                    <p:anim calcmode="lin" valueType="num">
                                      <p:cBhvr additive="base">
                                        <p:cTn id="29" dur="1000" fill="hold"/>
                                        <p:tgtEl>
                                          <p:spTgt spid="11"/>
                                        </p:tgtEl>
                                        <p:attrNameLst>
                                          <p:attrName>ppt_y</p:attrName>
                                        </p:attrNameLst>
                                      </p:cBhvr>
                                      <p:tavLst>
                                        <p:tav tm="0">
                                          <p:val>
                                            <p:strVal val="#ppt_y"/>
                                          </p:val>
                                        </p:tav>
                                        <p:tav tm="100000">
                                          <p:val>
                                            <p:strVal val="#ppt_y"/>
                                          </p:val>
                                        </p:tav>
                                      </p:tavLst>
                                    </p:anim>
                                  </p:childTnLst>
                                </p:cTn>
                              </p:par>
                              <p:par>
                                <p:cTn id="30" presetID="2" presetClass="entr" presetSubtype="2" accel="40000" decel="4000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1000" fill="hold"/>
                                        <p:tgtEl>
                                          <p:spTgt spid="12"/>
                                        </p:tgtEl>
                                        <p:attrNameLst>
                                          <p:attrName>ppt_x</p:attrName>
                                        </p:attrNameLst>
                                      </p:cBhvr>
                                      <p:tavLst>
                                        <p:tav tm="0">
                                          <p:val>
                                            <p:strVal val="1+#ppt_w/2"/>
                                          </p:val>
                                        </p:tav>
                                        <p:tav tm="100000">
                                          <p:val>
                                            <p:strVal val="#ppt_x"/>
                                          </p:val>
                                        </p:tav>
                                      </p:tavLst>
                                    </p:anim>
                                    <p:anim calcmode="lin" valueType="num">
                                      <p:cBhvr additive="base">
                                        <p:cTn id="33" dur="1000" fill="hold"/>
                                        <p:tgtEl>
                                          <p:spTgt spid="12"/>
                                        </p:tgtEl>
                                        <p:attrNameLst>
                                          <p:attrName>ppt_y</p:attrName>
                                        </p:attrNameLst>
                                      </p:cBhvr>
                                      <p:tavLst>
                                        <p:tav tm="0">
                                          <p:val>
                                            <p:strVal val="#ppt_y"/>
                                          </p:val>
                                        </p:tav>
                                        <p:tav tm="100000">
                                          <p:val>
                                            <p:strVal val="#ppt_y"/>
                                          </p:val>
                                        </p:tav>
                                      </p:tavLst>
                                    </p:anim>
                                  </p:childTnLst>
                                </p:cTn>
                              </p:par>
                              <p:par>
                                <p:cTn id="34" presetID="2" presetClass="entr" presetSubtype="2" accel="40000" decel="4000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1000" fill="hold"/>
                                        <p:tgtEl>
                                          <p:spTgt spid="20"/>
                                        </p:tgtEl>
                                        <p:attrNameLst>
                                          <p:attrName>ppt_x</p:attrName>
                                        </p:attrNameLst>
                                      </p:cBhvr>
                                      <p:tavLst>
                                        <p:tav tm="0">
                                          <p:val>
                                            <p:strVal val="1+#ppt_w/2"/>
                                          </p:val>
                                        </p:tav>
                                        <p:tav tm="100000">
                                          <p:val>
                                            <p:strVal val="#ppt_x"/>
                                          </p:val>
                                        </p:tav>
                                      </p:tavLst>
                                    </p:anim>
                                    <p:anim calcmode="lin" valueType="num">
                                      <p:cBhvr additive="base">
                                        <p:cTn id="37" dur="1000" fill="hold"/>
                                        <p:tgtEl>
                                          <p:spTgt spid="20"/>
                                        </p:tgtEl>
                                        <p:attrNameLst>
                                          <p:attrName>ppt_y</p:attrName>
                                        </p:attrNameLst>
                                      </p:cBhvr>
                                      <p:tavLst>
                                        <p:tav tm="0">
                                          <p:val>
                                            <p:strVal val="#ppt_y"/>
                                          </p:val>
                                        </p:tav>
                                        <p:tav tm="100000">
                                          <p:val>
                                            <p:strVal val="#ppt_y"/>
                                          </p:val>
                                        </p:tav>
                                      </p:tavLst>
                                    </p:anim>
                                  </p:childTnLst>
                                </p:cTn>
                              </p:par>
                              <p:par>
                                <p:cTn id="38" presetID="2" presetClass="entr" presetSubtype="2" accel="40000" decel="4000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1000" fill="hold"/>
                                        <p:tgtEl>
                                          <p:spTgt spid="21"/>
                                        </p:tgtEl>
                                        <p:attrNameLst>
                                          <p:attrName>ppt_x</p:attrName>
                                        </p:attrNameLst>
                                      </p:cBhvr>
                                      <p:tavLst>
                                        <p:tav tm="0">
                                          <p:val>
                                            <p:strVal val="1+#ppt_w/2"/>
                                          </p:val>
                                        </p:tav>
                                        <p:tav tm="100000">
                                          <p:val>
                                            <p:strVal val="#ppt_x"/>
                                          </p:val>
                                        </p:tav>
                                      </p:tavLst>
                                    </p:anim>
                                    <p:anim calcmode="lin" valueType="num">
                                      <p:cBhvr additive="base">
                                        <p:cTn id="41" dur="1000" fill="hold"/>
                                        <p:tgtEl>
                                          <p:spTgt spid="21"/>
                                        </p:tgtEl>
                                        <p:attrNameLst>
                                          <p:attrName>ppt_y</p:attrName>
                                        </p:attrNameLst>
                                      </p:cBhvr>
                                      <p:tavLst>
                                        <p:tav tm="0">
                                          <p:val>
                                            <p:strVal val="#ppt_y"/>
                                          </p:val>
                                        </p:tav>
                                        <p:tav tm="100000">
                                          <p:val>
                                            <p:strVal val="#ppt_y"/>
                                          </p:val>
                                        </p:tav>
                                      </p:tavLst>
                                    </p:anim>
                                  </p:childTnLst>
                                </p:cTn>
                              </p:par>
                              <p:par>
                                <p:cTn id="42" presetID="2" presetClass="entr" presetSubtype="2" accel="40000" decel="4000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cBhvr additive="base">
                                        <p:cTn id="44" dur="1000" fill="hold"/>
                                        <p:tgtEl>
                                          <p:spTgt spid="22"/>
                                        </p:tgtEl>
                                        <p:attrNameLst>
                                          <p:attrName>ppt_x</p:attrName>
                                        </p:attrNameLst>
                                      </p:cBhvr>
                                      <p:tavLst>
                                        <p:tav tm="0">
                                          <p:val>
                                            <p:strVal val="1+#ppt_w/2"/>
                                          </p:val>
                                        </p:tav>
                                        <p:tav tm="100000">
                                          <p:val>
                                            <p:strVal val="#ppt_x"/>
                                          </p:val>
                                        </p:tav>
                                      </p:tavLst>
                                    </p:anim>
                                    <p:anim calcmode="lin" valueType="num">
                                      <p:cBhvr additive="base">
                                        <p:cTn id="45" dur="1000" fill="hold"/>
                                        <p:tgtEl>
                                          <p:spTgt spid="22"/>
                                        </p:tgtEl>
                                        <p:attrNameLst>
                                          <p:attrName>ppt_y</p:attrName>
                                        </p:attrNameLst>
                                      </p:cBhvr>
                                      <p:tavLst>
                                        <p:tav tm="0">
                                          <p:val>
                                            <p:strVal val="#ppt_y"/>
                                          </p:val>
                                        </p:tav>
                                        <p:tav tm="100000">
                                          <p:val>
                                            <p:strVal val="#ppt_y"/>
                                          </p:val>
                                        </p:tav>
                                      </p:tavLst>
                                    </p:anim>
                                  </p:childTnLst>
                                </p:cTn>
                              </p:par>
                              <p:par>
                                <p:cTn id="46" presetID="2" presetClass="entr" presetSubtype="2" accel="40000" decel="40000"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 calcmode="lin" valueType="num">
                                      <p:cBhvr additive="base">
                                        <p:cTn id="48" dur="1000" fill="hold"/>
                                        <p:tgtEl>
                                          <p:spTgt spid="26"/>
                                        </p:tgtEl>
                                        <p:attrNameLst>
                                          <p:attrName>ppt_x</p:attrName>
                                        </p:attrNameLst>
                                      </p:cBhvr>
                                      <p:tavLst>
                                        <p:tav tm="0">
                                          <p:val>
                                            <p:strVal val="1+#ppt_w/2"/>
                                          </p:val>
                                        </p:tav>
                                        <p:tav tm="100000">
                                          <p:val>
                                            <p:strVal val="#ppt_x"/>
                                          </p:val>
                                        </p:tav>
                                      </p:tavLst>
                                    </p:anim>
                                    <p:anim calcmode="lin" valueType="num">
                                      <p:cBhvr additive="base">
                                        <p:cTn id="49" dur="1000" fill="hold"/>
                                        <p:tgtEl>
                                          <p:spTgt spid="26"/>
                                        </p:tgtEl>
                                        <p:attrNameLst>
                                          <p:attrName>ppt_y</p:attrName>
                                        </p:attrNameLst>
                                      </p:cBhvr>
                                      <p:tavLst>
                                        <p:tav tm="0">
                                          <p:val>
                                            <p:strVal val="#ppt_y"/>
                                          </p:val>
                                        </p:tav>
                                        <p:tav tm="100000">
                                          <p:val>
                                            <p:strVal val="#ppt_y"/>
                                          </p:val>
                                        </p:tav>
                                      </p:tavLst>
                                    </p:anim>
                                  </p:childTnLst>
                                </p:cTn>
                              </p:par>
                              <p:par>
                                <p:cTn id="50" presetID="2" presetClass="entr" presetSubtype="2" accel="40000" decel="40000" fill="hold" grpId="0" nodeType="withEffect">
                                  <p:stCondLst>
                                    <p:cond delay="0"/>
                                  </p:stCondLst>
                                  <p:childTnLst>
                                    <p:set>
                                      <p:cBhvr>
                                        <p:cTn id="51" dur="1" fill="hold">
                                          <p:stCondLst>
                                            <p:cond delay="0"/>
                                          </p:stCondLst>
                                        </p:cTn>
                                        <p:tgtEl>
                                          <p:spTgt spid="27"/>
                                        </p:tgtEl>
                                        <p:attrNameLst>
                                          <p:attrName>style.visibility</p:attrName>
                                        </p:attrNameLst>
                                      </p:cBhvr>
                                      <p:to>
                                        <p:strVal val="visible"/>
                                      </p:to>
                                    </p:set>
                                    <p:anim calcmode="lin" valueType="num">
                                      <p:cBhvr additive="base">
                                        <p:cTn id="52" dur="1000" fill="hold"/>
                                        <p:tgtEl>
                                          <p:spTgt spid="27"/>
                                        </p:tgtEl>
                                        <p:attrNameLst>
                                          <p:attrName>ppt_x</p:attrName>
                                        </p:attrNameLst>
                                      </p:cBhvr>
                                      <p:tavLst>
                                        <p:tav tm="0">
                                          <p:val>
                                            <p:strVal val="1+#ppt_w/2"/>
                                          </p:val>
                                        </p:tav>
                                        <p:tav tm="100000">
                                          <p:val>
                                            <p:strVal val="#ppt_x"/>
                                          </p:val>
                                        </p:tav>
                                      </p:tavLst>
                                    </p:anim>
                                    <p:anim calcmode="lin" valueType="num">
                                      <p:cBhvr additive="base">
                                        <p:cTn id="53" dur="10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6" grpId="0" animBg="1"/>
      <p:bldP spid="9" grpId="0"/>
      <p:bldP spid="10" grpId="0" animBg="1"/>
      <p:bldP spid="11" grpId="0"/>
      <p:bldP spid="12" grpId="0" animBg="1"/>
      <p:bldP spid="20" grpId="0"/>
      <p:bldP spid="21" grpId="0" animBg="1"/>
      <p:bldP spid="22" grpId="0"/>
      <p:bldP spid="26" grpId="0" animBg="1"/>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图片 10" descr="建筑与房屋的城市空拍图&#10;&#10;描述已自动生成">
            <a:extLst>
              <a:ext uri="{FF2B5EF4-FFF2-40B4-BE49-F238E27FC236}">
                <a16:creationId xmlns:a16="http://schemas.microsoft.com/office/drawing/2014/main" id="{EF17A9A6-8D13-4AC7-9757-0479B4DF260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6151" name="Freeform: Shape 6150">
            <a:extLst>
              <a:ext uri="{FF2B5EF4-FFF2-40B4-BE49-F238E27FC236}">
                <a16:creationId xmlns:a16="http://schemas.microsoft.com/office/drawing/2014/main" id="{22C6C9C9-83BF-4A6C-A1BF-C1735C61B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6524" y="1"/>
            <a:ext cx="7295477" cy="6853457"/>
          </a:xfrm>
          <a:custGeom>
            <a:avLst/>
            <a:gdLst>
              <a:gd name="connsiteX0" fmla="*/ 2113864 w 7295477"/>
              <a:gd name="connsiteY0" fmla="*/ 0 h 6853457"/>
              <a:gd name="connsiteX1" fmla="*/ 5731689 w 7295477"/>
              <a:gd name="connsiteY1" fmla="*/ 0 h 6853457"/>
              <a:gd name="connsiteX2" fmla="*/ 5792604 w 7295477"/>
              <a:gd name="connsiteY2" fmla="*/ 31199 h 6853457"/>
              <a:gd name="connsiteX3" fmla="*/ 7277638 w 7295477"/>
              <a:gd name="connsiteY3" fmla="*/ 1446415 h 6853457"/>
              <a:gd name="connsiteX4" fmla="*/ 7295477 w 7295477"/>
              <a:gd name="connsiteY4" fmla="*/ 1478103 h 6853457"/>
              <a:gd name="connsiteX5" fmla="*/ 7295477 w 7295477"/>
              <a:gd name="connsiteY5" fmla="*/ 5482224 h 6853457"/>
              <a:gd name="connsiteX6" fmla="*/ 7195301 w 7295477"/>
              <a:gd name="connsiteY6" fmla="*/ 5644337 h 6853457"/>
              <a:gd name="connsiteX7" fmla="*/ 5956878 w 7295477"/>
              <a:gd name="connsiteY7" fmla="*/ 6835380 h 6853457"/>
              <a:gd name="connsiteX8" fmla="*/ 5925438 w 7295477"/>
              <a:gd name="connsiteY8" fmla="*/ 6853457 h 6853457"/>
              <a:gd name="connsiteX9" fmla="*/ 1920114 w 7295477"/>
              <a:gd name="connsiteY9" fmla="*/ 6853457 h 6853457"/>
              <a:gd name="connsiteX10" fmla="*/ 1888674 w 7295477"/>
              <a:gd name="connsiteY10" fmla="*/ 6835380 h 6853457"/>
              <a:gd name="connsiteX11" fmla="*/ 0 w 7295477"/>
              <a:gd name="connsiteY11" fmla="*/ 3480517 h 6853457"/>
              <a:gd name="connsiteX12" fmla="*/ 2052949 w 7295477"/>
              <a:gd name="connsiteY12" fmla="*/ 31199 h 685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95477" h="6853457">
                <a:moveTo>
                  <a:pt x="2113864" y="0"/>
                </a:moveTo>
                <a:lnTo>
                  <a:pt x="5731689" y="0"/>
                </a:lnTo>
                <a:lnTo>
                  <a:pt x="5792604" y="31199"/>
                </a:lnTo>
                <a:cubicBezTo>
                  <a:pt x="6404018" y="363339"/>
                  <a:pt x="6917255" y="853303"/>
                  <a:pt x="7277638" y="1446415"/>
                </a:cubicBezTo>
                <a:lnTo>
                  <a:pt x="7295477" y="1478103"/>
                </a:lnTo>
                <a:lnTo>
                  <a:pt x="7295477" y="5482224"/>
                </a:lnTo>
                <a:lnTo>
                  <a:pt x="7195301" y="5644337"/>
                </a:lnTo>
                <a:cubicBezTo>
                  <a:pt x="6875688" y="6126745"/>
                  <a:pt x="6452261" y="6534378"/>
                  <a:pt x="5956878" y="6835380"/>
                </a:cubicBezTo>
                <a:lnTo>
                  <a:pt x="5925438" y="6853457"/>
                </a:lnTo>
                <a:lnTo>
                  <a:pt x="1920114" y="6853457"/>
                </a:lnTo>
                <a:lnTo>
                  <a:pt x="1888674" y="6835380"/>
                </a:lnTo>
                <a:cubicBezTo>
                  <a:pt x="756370" y="6147375"/>
                  <a:pt x="0" y="4902276"/>
                  <a:pt x="0" y="3480517"/>
                </a:cubicBezTo>
                <a:cubicBezTo>
                  <a:pt x="0" y="1991056"/>
                  <a:pt x="830121" y="695479"/>
                  <a:pt x="2052949" y="31199"/>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146" name="Picture 2" descr="Data Privacy Day 2024: The cyber security industry speaks - Cyber Daily">
            <a:extLst>
              <a:ext uri="{FF2B5EF4-FFF2-40B4-BE49-F238E27FC236}">
                <a16:creationId xmlns:a16="http://schemas.microsoft.com/office/drawing/2014/main" id="{8FC05445-B0AE-43F5-0CC0-028FA00D011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728" r="22083"/>
          <a:stretch/>
        </p:blipFill>
        <p:spPr bwMode="auto">
          <a:xfrm>
            <a:off x="5063089" y="1"/>
            <a:ext cx="7128913" cy="6853457"/>
          </a:xfrm>
          <a:custGeom>
            <a:avLst/>
            <a:gdLst/>
            <a:ahLst/>
            <a:cxnLst/>
            <a:rect l="l" t="t" r="r" b="b"/>
            <a:pathLst>
              <a:path w="7128913" h="6853457">
                <a:moveTo>
                  <a:pt x="2343548" y="0"/>
                </a:moveTo>
                <a:lnTo>
                  <a:pt x="5168877" y="0"/>
                </a:lnTo>
                <a:lnTo>
                  <a:pt x="5218299" y="19487"/>
                </a:lnTo>
                <a:cubicBezTo>
                  <a:pt x="5976640" y="340238"/>
                  <a:pt x="6607722" y="902948"/>
                  <a:pt x="7014769" y="1610837"/>
                </a:cubicBezTo>
                <a:lnTo>
                  <a:pt x="7128913" y="1827198"/>
                </a:lnTo>
                <a:lnTo>
                  <a:pt x="7128913" y="5131581"/>
                </a:lnTo>
                <a:lnTo>
                  <a:pt x="7091067" y="5210750"/>
                </a:lnTo>
                <a:cubicBezTo>
                  <a:pt x="6744936" y="5876527"/>
                  <a:pt x="6205281" y="6425584"/>
                  <a:pt x="5546646" y="6783375"/>
                </a:cubicBezTo>
                <a:lnTo>
                  <a:pt x="5409811" y="6853457"/>
                </a:lnTo>
                <a:lnTo>
                  <a:pt x="2102613" y="6853457"/>
                </a:lnTo>
                <a:lnTo>
                  <a:pt x="1965779" y="6783375"/>
                </a:lnTo>
                <a:cubicBezTo>
                  <a:pt x="794873" y="6147301"/>
                  <a:pt x="0" y="4906735"/>
                  <a:pt x="0" y="3480517"/>
                </a:cubicBezTo>
                <a:cubicBezTo>
                  <a:pt x="0" y="1924643"/>
                  <a:pt x="945964" y="589711"/>
                  <a:pt x="2294125" y="19487"/>
                </a:cubicBezTo>
                <a:close/>
              </a:path>
            </a:pathLst>
          </a:custGeom>
          <a:noFill/>
          <a:extLst>
            <a:ext uri="{909E8E84-426E-40DD-AFC4-6F175D3DCCD1}">
              <a14:hiddenFill xmlns:a14="http://schemas.microsoft.com/office/drawing/2010/main">
                <a:solidFill>
                  <a:srgbClr val="FFFFFF"/>
                </a:solidFill>
              </a14:hiddenFill>
            </a:ext>
          </a:extLst>
        </p:spPr>
      </p:pic>
      <p:sp>
        <p:nvSpPr>
          <p:cNvPr id="14" name="Text Placeholder 1">
            <a:extLst>
              <a:ext uri="{FF2B5EF4-FFF2-40B4-BE49-F238E27FC236}">
                <a16:creationId xmlns:a16="http://schemas.microsoft.com/office/drawing/2014/main" id="{0F05BF0A-1BEF-03DE-3258-05F3D51E6454}"/>
              </a:ext>
            </a:extLst>
          </p:cNvPr>
          <p:cNvSpPr>
            <a:spLocks noGrp="1"/>
          </p:cNvSpPr>
          <p:nvPr>
            <p:ph type="body" sz="quarter" idx="12"/>
          </p:nvPr>
        </p:nvSpPr>
        <p:spPr>
          <a:xfrm>
            <a:off x="132390" y="371301"/>
            <a:ext cx="11005510" cy="825329"/>
          </a:xfrm>
        </p:spPr>
        <p:txBody>
          <a:bodyPr/>
          <a:lstStyle/>
          <a:p>
            <a:pPr algn="l"/>
            <a:r>
              <a:rPr lang="en-US" altLang="zh-CN" dirty="0"/>
              <a:t>Conclusion</a:t>
            </a:r>
            <a:endParaRPr lang="zh-CN" altLang="en-US" dirty="0"/>
          </a:p>
        </p:txBody>
      </p:sp>
    </p:spTree>
    <p:extLst>
      <p:ext uri="{BB962C8B-B14F-4D97-AF65-F5344CB8AC3E}">
        <p14:creationId xmlns:p14="http://schemas.microsoft.com/office/powerpoint/2010/main" val="291617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40000" decel="40000" fill="hold" grpId="0"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C9F0E33-484F-4515-9595-F56894C95848}"/>
              </a:ext>
            </a:extLst>
          </p:cNvPr>
          <p:cNvSpPr txBox="1"/>
          <p:nvPr/>
        </p:nvSpPr>
        <p:spPr>
          <a:xfrm>
            <a:off x="795298" y="2499537"/>
            <a:ext cx="4892842" cy="2554545"/>
          </a:xfrm>
          <a:prstGeom prst="rect">
            <a:avLst/>
          </a:prstGeom>
          <a:noFill/>
        </p:spPr>
        <p:txBody>
          <a:bodyPr wrap="square" rtlCol="0">
            <a:spAutoFit/>
          </a:bodyPr>
          <a:lstStyle/>
          <a:p>
            <a:pPr algn="ctr"/>
            <a:r>
              <a:rPr lang="en-US" sz="8000" b="1" dirty="0">
                <a:latin typeface="+mj-lt"/>
              </a:rPr>
              <a:t>THANK YOU</a:t>
            </a:r>
          </a:p>
        </p:txBody>
      </p:sp>
      <p:sp>
        <p:nvSpPr>
          <p:cNvPr id="5" name="Rectangle: Rounded Corners 21">
            <a:extLst>
              <a:ext uri="{FF2B5EF4-FFF2-40B4-BE49-F238E27FC236}">
                <a16:creationId xmlns:a16="http://schemas.microsoft.com/office/drawing/2014/main" id="{0F692E82-4BBF-4813-ABA4-E7C70B4DABB3}"/>
              </a:ext>
            </a:extLst>
          </p:cNvPr>
          <p:cNvSpPr/>
          <p:nvPr/>
        </p:nvSpPr>
        <p:spPr>
          <a:xfrm>
            <a:off x="1755397" y="5373480"/>
            <a:ext cx="2972644" cy="149641"/>
          </a:xfrm>
          <a:prstGeom prst="roundRect">
            <a:avLst>
              <a:gd name="adj" fmla="val 50000"/>
            </a:avLst>
          </a:prstGeom>
          <a:gradFill>
            <a:gsLst>
              <a:gs pos="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 name="图片占位符 10" descr="建筑与房屋的城市空拍图&#10;&#10;描述已自动生成">
            <a:extLst>
              <a:ext uri="{FF2B5EF4-FFF2-40B4-BE49-F238E27FC236}">
                <a16:creationId xmlns:a16="http://schemas.microsoft.com/office/drawing/2014/main" id="{DC686185-41A2-0B4A-B33E-B3C2E28CF2A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859" r="20859"/>
          <a:stretch>
            <a:fillRect/>
          </a:stretch>
        </p:blipFill>
        <p:spPr/>
      </p:pic>
    </p:spTree>
    <p:extLst>
      <p:ext uri="{BB962C8B-B14F-4D97-AF65-F5344CB8AC3E}">
        <p14:creationId xmlns:p14="http://schemas.microsoft.com/office/powerpoint/2010/main" val="139033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0000" decel="4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ffice Theme">
  <a:themeElements>
    <a:clrScheme name="Alami Modif Dark">
      <a:dk1>
        <a:srgbClr val="FFFFFF"/>
      </a:dk1>
      <a:lt1>
        <a:srgbClr val="3C3C3C"/>
      </a:lt1>
      <a:dk2>
        <a:srgbClr val="313C41"/>
      </a:dk2>
      <a:lt2>
        <a:srgbClr val="FFFFFF"/>
      </a:lt2>
      <a:accent1>
        <a:srgbClr val="A3C951"/>
      </a:accent1>
      <a:accent2>
        <a:srgbClr val="8EBE38"/>
      </a:accent2>
      <a:accent3>
        <a:srgbClr val="729B25"/>
      </a:accent3>
      <a:accent4>
        <a:srgbClr val="2D6409"/>
      </a:accent4>
      <a:accent5>
        <a:srgbClr val="2C4A28"/>
      </a:accent5>
      <a:accent6>
        <a:srgbClr val="1A2819"/>
      </a:accent6>
      <a:hlink>
        <a:srgbClr val="0563C1"/>
      </a:hlink>
      <a:folHlink>
        <a:srgbClr val="954F72"/>
      </a:folHlink>
    </a:clrScheme>
    <a:fontScheme name="MEDILAB">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3110</TotalTime>
  <Words>576</Words>
  <Application>Microsoft Macintosh PowerPoint</Application>
  <PresentationFormat>宽屏</PresentationFormat>
  <Paragraphs>71</Paragraphs>
  <Slides>9</Slides>
  <Notes>9</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9</vt:i4>
      </vt:variant>
    </vt:vector>
  </HeadingPairs>
  <TitlesOfParts>
    <vt:vector size="18" baseType="lpstr">
      <vt:lpstr>等线</vt:lpstr>
      <vt:lpstr>ff1</vt:lpstr>
      <vt:lpstr>Söhne</vt:lpstr>
      <vt:lpstr>Arial</vt:lpstr>
      <vt:lpstr>Calibri</vt:lpstr>
      <vt:lpstr>Helvetica</vt:lpstr>
      <vt:lpstr>Karla</vt:lpstr>
      <vt:lpstr>Roboto</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Dracarys</dc:creator>
  <cp:lastModifiedBy>Yingxue Zhang (Student)</cp:lastModifiedBy>
  <cp:revision>131</cp:revision>
  <dcterms:created xsi:type="dcterms:W3CDTF">2018-11-24T06:33:31Z</dcterms:created>
  <dcterms:modified xsi:type="dcterms:W3CDTF">2024-04-11T10:32:22Z</dcterms:modified>
</cp:coreProperties>
</file>